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79" r:id="rId3"/>
    <p:sldId id="263" r:id="rId4"/>
    <p:sldId id="257" r:id="rId5"/>
    <p:sldId id="258" r:id="rId6"/>
    <p:sldId id="268" r:id="rId7"/>
    <p:sldId id="260" r:id="rId8"/>
    <p:sldId id="259" r:id="rId9"/>
    <p:sldId id="262" r:id="rId10"/>
    <p:sldId id="264" r:id="rId11"/>
    <p:sldId id="265" r:id="rId12"/>
    <p:sldId id="267" r:id="rId13"/>
    <p:sldId id="269" r:id="rId14"/>
    <p:sldId id="271" r:id="rId15"/>
    <p:sldId id="272" r:id="rId16"/>
    <p:sldId id="273" r:id="rId17"/>
    <p:sldId id="274" r:id="rId18"/>
    <p:sldId id="276" r:id="rId19"/>
    <p:sldId id="275" r:id="rId20"/>
    <p:sldId id="277" r:id="rId21"/>
    <p:sldId id="278"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1EF"/>
    <a:srgbClr val="0086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979F9-8B23-4AF9-B621-A2F45872A4B2}" v="53" dt="2021-03-15T01:19:03.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畠中 春佳" userId="b55648b0-f9f8-4796-9c94-cd6d420179d2" providerId="ADAL" clId="{4C5979F9-8B23-4AF9-B621-A2F45872A4B2}"/>
    <pc:docChg chg="undo redo custSel addSld delSld modSld sldOrd">
      <pc:chgData name="畠中 春佳" userId="b55648b0-f9f8-4796-9c94-cd6d420179d2" providerId="ADAL" clId="{4C5979F9-8B23-4AF9-B621-A2F45872A4B2}" dt="2021-03-16T00:03:24.072" v="4245" actId="12788"/>
      <pc:docMkLst>
        <pc:docMk/>
      </pc:docMkLst>
      <pc:sldChg chg="modSp mod">
        <pc:chgData name="畠中 春佳" userId="b55648b0-f9f8-4796-9c94-cd6d420179d2" providerId="ADAL" clId="{4C5979F9-8B23-4AF9-B621-A2F45872A4B2}" dt="2021-03-15T02:20:10.728" v="4183" actId="404"/>
        <pc:sldMkLst>
          <pc:docMk/>
          <pc:sldMk cId="1663063792" sldId="256"/>
        </pc:sldMkLst>
        <pc:spChg chg="mod">
          <ac:chgData name="畠中 春佳" userId="b55648b0-f9f8-4796-9c94-cd6d420179d2" providerId="ADAL" clId="{4C5979F9-8B23-4AF9-B621-A2F45872A4B2}" dt="2021-03-15T02:20:10.728" v="4183" actId="404"/>
          <ac:spMkLst>
            <pc:docMk/>
            <pc:sldMk cId="1663063792" sldId="256"/>
            <ac:spMk id="2" creationId="{22C664AA-844C-4BE4-A3A5-AD37E3673DB8}"/>
          </ac:spMkLst>
        </pc:spChg>
      </pc:sldChg>
      <pc:sldChg chg="delSp modSp mod">
        <pc:chgData name="畠中 春佳" userId="b55648b0-f9f8-4796-9c94-cd6d420179d2" providerId="ADAL" clId="{4C5979F9-8B23-4AF9-B621-A2F45872A4B2}" dt="2021-03-15T02:39:45.462" v="4187" actId="20577"/>
        <pc:sldMkLst>
          <pc:docMk/>
          <pc:sldMk cId="4045597001" sldId="257"/>
        </pc:sldMkLst>
        <pc:spChg chg="mod">
          <ac:chgData name="畠中 春佳" userId="b55648b0-f9f8-4796-9c94-cd6d420179d2" providerId="ADAL" clId="{4C5979F9-8B23-4AF9-B621-A2F45872A4B2}" dt="2021-03-15T02:39:45.462" v="4187" actId="20577"/>
          <ac:spMkLst>
            <pc:docMk/>
            <pc:sldMk cId="4045597001" sldId="257"/>
            <ac:spMk id="16" creationId="{02B3F66A-BCB6-4422-93B8-04BB66652BA0}"/>
          </ac:spMkLst>
        </pc:spChg>
        <pc:spChg chg="mod">
          <ac:chgData name="畠中 春佳" userId="b55648b0-f9f8-4796-9c94-cd6d420179d2" providerId="ADAL" clId="{4C5979F9-8B23-4AF9-B621-A2F45872A4B2}" dt="2021-03-15T02:01:26.439" v="4087" actId="20577"/>
          <ac:spMkLst>
            <pc:docMk/>
            <pc:sldMk cId="4045597001" sldId="257"/>
            <ac:spMk id="18" creationId="{55E0BF79-7394-445D-AE12-B93D286F7FC2}"/>
          </ac:spMkLst>
        </pc:spChg>
        <pc:spChg chg="mod">
          <ac:chgData name="畠中 春佳" userId="b55648b0-f9f8-4796-9c94-cd6d420179d2" providerId="ADAL" clId="{4C5979F9-8B23-4AF9-B621-A2F45872A4B2}" dt="2021-03-08T05:53:02.590" v="440" actId="1076"/>
          <ac:spMkLst>
            <pc:docMk/>
            <pc:sldMk cId="4045597001" sldId="257"/>
            <ac:spMk id="19" creationId="{25A0E396-BD44-482D-9E96-F1410B1EAA7B}"/>
          </ac:spMkLst>
        </pc:spChg>
        <pc:spChg chg="del">
          <ac:chgData name="畠中 春佳" userId="b55648b0-f9f8-4796-9c94-cd6d420179d2" providerId="ADAL" clId="{4C5979F9-8B23-4AF9-B621-A2F45872A4B2}" dt="2021-03-08T05:52:50.431" v="438" actId="478"/>
          <ac:spMkLst>
            <pc:docMk/>
            <pc:sldMk cId="4045597001" sldId="257"/>
            <ac:spMk id="21" creationId="{5478FAD9-0E27-4D3B-8D5A-85BBCD294567}"/>
          </ac:spMkLst>
        </pc:spChg>
        <pc:spChg chg="mod">
          <ac:chgData name="畠中 春佳" userId="b55648b0-f9f8-4796-9c94-cd6d420179d2" providerId="ADAL" clId="{4C5979F9-8B23-4AF9-B621-A2F45872A4B2}" dt="2021-03-10T05:20:10.039" v="1138" actId="1076"/>
          <ac:spMkLst>
            <pc:docMk/>
            <pc:sldMk cId="4045597001" sldId="257"/>
            <ac:spMk id="23" creationId="{7896CB72-E771-4B69-9EAF-D793668CC8CA}"/>
          </ac:spMkLst>
        </pc:spChg>
        <pc:spChg chg="mod">
          <ac:chgData name="畠中 春佳" userId="b55648b0-f9f8-4796-9c94-cd6d420179d2" providerId="ADAL" clId="{4C5979F9-8B23-4AF9-B621-A2F45872A4B2}" dt="2021-03-10T05:28:25.404" v="1510" actId="20577"/>
          <ac:spMkLst>
            <pc:docMk/>
            <pc:sldMk cId="4045597001" sldId="257"/>
            <ac:spMk id="28" creationId="{B1CAE754-3BB8-4AFF-9B05-358E806F603D}"/>
          </ac:spMkLst>
        </pc:spChg>
        <pc:spChg chg="mod">
          <ac:chgData name="畠中 春佳" userId="b55648b0-f9f8-4796-9c94-cd6d420179d2" providerId="ADAL" clId="{4C5979F9-8B23-4AF9-B621-A2F45872A4B2}" dt="2021-03-15T02:01:13.512" v="4079" actId="1076"/>
          <ac:spMkLst>
            <pc:docMk/>
            <pc:sldMk cId="4045597001" sldId="257"/>
            <ac:spMk id="33" creationId="{74C1C3F3-83FB-439C-9497-6C3A5605EAE3}"/>
          </ac:spMkLst>
        </pc:spChg>
        <pc:spChg chg="mod">
          <ac:chgData name="畠中 春佳" userId="b55648b0-f9f8-4796-9c94-cd6d420179d2" providerId="ADAL" clId="{4C5979F9-8B23-4AF9-B621-A2F45872A4B2}" dt="2021-03-10T05:19:54.038" v="1136" actId="1076"/>
          <ac:spMkLst>
            <pc:docMk/>
            <pc:sldMk cId="4045597001" sldId="257"/>
            <ac:spMk id="114" creationId="{3753760E-53BD-4C86-83A1-EE7F9D36CB19}"/>
          </ac:spMkLst>
        </pc:spChg>
      </pc:sldChg>
      <pc:sldChg chg="addSp delSp modSp mod">
        <pc:chgData name="畠中 春佳" userId="b55648b0-f9f8-4796-9c94-cd6d420179d2" providerId="ADAL" clId="{4C5979F9-8B23-4AF9-B621-A2F45872A4B2}" dt="2021-03-10T05:33:52.327" v="1734" actId="207"/>
        <pc:sldMkLst>
          <pc:docMk/>
          <pc:sldMk cId="3159536948" sldId="258"/>
        </pc:sldMkLst>
        <pc:spChg chg="mod">
          <ac:chgData name="畠中 春佳" userId="b55648b0-f9f8-4796-9c94-cd6d420179d2" providerId="ADAL" clId="{4C5979F9-8B23-4AF9-B621-A2F45872A4B2}" dt="2021-03-10T05:33:52.327" v="1734" actId="207"/>
          <ac:spMkLst>
            <pc:docMk/>
            <pc:sldMk cId="3159536948" sldId="258"/>
            <ac:spMk id="2" creationId="{8D01DBC9-AFC9-4C88-A2C8-475E3A31AE3D}"/>
          </ac:spMkLst>
        </pc:spChg>
        <pc:spChg chg="add del">
          <ac:chgData name="畠中 春佳" userId="b55648b0-f9f8-4796-9c94-cd6d420179d2" providerId="ADAL" clId="{4C5979F9-8B23-4AF9-B621-A2F45872A4B2}" dt="2021-03-10T05:33:48.228" v="1733" actId="26606"/>
          <ac:spMkLst>
            <pc:docMk/>
            <pc:sldMk cId="3159536948" sldId="258"/>
            <ac:spMk id="151" creationId="{945D478C-A9A5-4832-89D8-703607711BB1}"/>
          </ac:spMkLst>
        </pc:spChg>
        <pc:spChg chg="add del">
          <ac:chgData name="畠中 春佳" userId="b55648b0-f9f8-4796-9c94-cd6d420179d2" providerId="ADAL" clId="{4C5979F9-8B23-4AF9-B621-A2F45872A4B2}" dt="2021-03-10T05:33:48.228" v="1733" actId="26606"/>
          <ac:spMkLst>
            <pc:docMk/>
            <pc:sldMk cId="3159536948" sldId="258"/>
            <ac:spMk id="153" creationId="{0FB7F7C0-216C-466B-8AF5-7744BB34005C}"/>
          </ac:spMkLst>
        </pc:spChg>
        <pc:spChg chg="add del">
          <ac:chgData name="畠中 春佳" userId="b55648b0-f9f8-4796-9c94-cd6d420179d2" providerId="ADAL" clId="{4C5979F9-8B23-4AF9-B621-A2F45872A4B2}" dt="2021-03-08T04:52:06.053" v="6" actId="26606"/>
          <ac:spMkLst>
            <pc:docMk/>
            <pc:sldMk cId="3159536948" sldId="258"/>
            <ac:spMk id="229" creationId="{17121B47-384D-4AA6-BFEE-9EB117D2A4DA}"/>
          </ac:spMkLst>
        </pc:spChg>
        <pc:spChg chg="add del">
          <ac:chgData name="畠中 春佳" userId="b55648b0-f9f8-4796-9c94-cd6d420179d2" providerId="ADAL" clId="{4C5979F9-8B23-4AF9-B621-A2F45872A4B2}" dt="2021-03-08T04:52:06.053" v="6" actId="26606"/>
          <ac:spMkLst>
            <pc:docMk/>
            <pc:sldMk cId="3159536948" sldId="258"/>
            <ac:spMk id="231" creationId="{B8AA8937-D869-4CEB-9DB3-A2AAE5433D81}"/>
          </ac:spMkLst>
        </pc:spChg>
        <pc:spChg chg="add del">
          <ac:chgData name="畠中 春佳" userId="b55648b0-f9f8-4796-9c94-cd6d420179d2" providerId="ADAL" clId="{4C5979F9-8B23-4AF9-B621-A2F45872A4B2}" dt="2021-03-08T04:52:06.053" v="6" actId="26606"/>
          <ac:spMkLst>
            <pc:docMk/>
            <pc:sldMk cId="3159536948" sldId="258"/>
            <ac:spMk id="233" creationId="{B84EE3D2-B06F-47DE-AAC1-4DB46BF88382}"/>
          </ac:spMkLst>
        </pc:spChg>
        <pc:spChg chg="add del">
          <ac:chgData name="畠中 春佳" userId="b55648b0-f9f8-4796-9c94-cd6d420179d2" providerId="ADAL" clId="{4C5979F9-8B23-4AF9-B621-A2F45872A4B2}" dt="2021-03-08T04:51:57.624" v="1" actId="26606"/>
          <ac:spMkLst>
            <pc:docMk/>
            <pc:sldMk cId="3159536948" sldId="258"/>
            <ac:spMk id="353" creationId="{C1D7BEF2-BABA-4D86-81E8-1424937B5E59}"/>
          </ac:spMkLst>
        </pc:spChg>
        <pc:spChg chg="add del">
          <ac:chgData name="畠中 春佳" userId="b55648b0-f9f8-4796-9c94-cd6d420179d2" providerId="ADAL" clId="{4C5979F9-8B23-4AF9-B621-A2F45872A4B2}" dt="2021-03-08T04:51:57.624" v="1" actId="26606"/>
          <ac:spMkLst>
            <pc:docMk/>
            <pc:sldMk cId="3159536948" sldId="258"/>
            <ac:spMk id="356" creationId="{11AC88F6-55CB-496B-8AD8-9ABD2E6E3BFA}"/>
          </ac:spMkLst>
        </pc:spChg>
        <pc:spChg chg="add del">
          <ac:chgData name="畠中 春佳" userId="b55648b0-f9f8-4796-9c94-cd6d420179d2" providerId="ADAL" clId="{4C5979F9-8B23-4AF9-B621-A2F45872A4B2}" dt="2021-03-08T04:51:57.624" v="1" actId="26606"/>
          <ac:spMkLst>
            <pc:docMk/>
            <pc:sldMk cId="3159536948" sldId="258"/>
            <ac:spMk id="358" creationId="{F1FA5EE8-8FDF-4249-8FBE-5EE4A41B3168}"/>
          </ac:spMkLst>
        </pc:spChg>
        <pc:spChg chg="add del">
          <ac:chgData name="畠中 春佳" userId="b55648b0-f9f8-4796-9c94-cd6d420179d2" providerId="ADAL" clId="{4C5979F9-8B23-4AF9-B621-A2F45872A4B2}" dt="2021-03-08T04:51:57.624" v="1" actId="26606"/>
          <ac:spMkLst>
            <pc:docMk/>
            <pc:sldMk cId="3159536948" sldId="258"/>
            <ac:spMk id="360" creationId="{969239DF-EAA4-47C3-B4E3-79C6BCB243F5}"/>
          </ac:spMkLst>
        </pc:spChg>
        <pc:spChg chg="add del">
          <ac:chgData name="畠中 春佳" userId="b55648b0-f9f8-4796-9c94-cd6d420179d2" providerId="ADAL" clId="{4C5979F9-8B23-4AF9-B621-A2F45872A4B2}" dt="2021-03-08T04:51:58.709" v="3" actId="26606"/>
          <ac:spMkLst>
            <pc:docMk/>
            <pc:sldMk cId="3159536948" sldId="258"/>
            <ac:spMk id="460" creationId="{95697D25-3D98-4690-9E3D-C65732E5D818}"/>
          </ac:spMkLst>
        </pc:spChg>
        <pc:spChg chg="add del">
          <ac:chgData name="畠中 春佳" userId="b55648b0-f9f8-4796-9c94-cd6d420179d2" providerId="ADAL" clId="{4C5979F9-8B23-4AF9-B621-A2F45872A4B2}" dt="2021-03-08T04:51:58.709" v="3" actId="26606"/>
          <ac:spMkLst>
            <pc:docMk/>
            <pc:sldMk cId="3159536948" sldId="258"/>
            <ac:spMk id="461" creationId="{401FD7FC-C76E-45D6-95A9-D630E182012F}"/>
          </ac:spMkLst>
        </pc:spChg>
        <pc:spChg chg="add del">
          <ac:chgData name="畠中 春佳" userId="b55648b0-f9f8-4796-9c94-cd6d420179d2" providerId="ADAL" clId="{4C5979F9-8B23-4AF9-B621-A2F45872A4B2}" dt="2021-03-08T04:51:58.709" v="3" actId="26606"/>
          <ac:spMkLst>
            <pc:docMk/>
            <pc:sldMk cId="3159536948" sldId="258"/>
            <ac:spMk id="462" creationId="{90CDFD40-9276-4781-993C-7FC59EB14287}"/>
          </ac:spMkLst>
        </pc:spChg>
        <pc:spChg chg="add del">
          <ac:chgData name="畠中 春佳" userId="b55648b0-f9f8-4796-9c94-cd6d420179d2" providerId="ADAL" clId="{4C5979F9-8B23-4AF9-B621-A2F45872A4B2}" dt="2021-03-08T04:52:06.023" v="5" actId="26606"/>
          <ac:spMkLst>
            <pc:docMk/>
            <pc:sldMk cId="3159536948" sldId="258"/>
            <ac:spMk id="465" creationId="{11AC88F6-55CB-496B-8AD8-9ABD2E6E3BFA}"/>
          </ac:spMkLst>
        </pc:spChg>
        <pc:spChg chg="add del">
          <ac:chgData name="畠中 春佳" userId="b55648b0-f9f8-4796-9c94-cd6d420179d2" providerId="ADAL" clId="{4C5979F9-8B23-4AF9-B621-A2F45872A4B2}" dt="2021-03-08T04:52:06.023" v="5" actId="26606"/>
          <ac:spMkLst>
            <pc:docMk/>
            <pc:sldMk cId="3159536948" sldId="258"/>
            <ac:spMk id="466" creationId="{F1FA5EE8-8FDF-4249-8FBE-5EE4A41B3168}"/>
          </ac:spMkLst>
        </pc:spChg>
        <pc:spChg chg="add del">
          <ac:chgData name="畠中 春佳" userId="b55648b0-f9f8-4796-9c94-cd6d420179d2" providerId="ADAL" clId="{4C5979F9-8B23-4AF9-B621-A2F45872A4B2}" dt="2021-03-08T04:52:06.023" v="5" actId="26606"/>
          <ac:spMkLst>
            <pc:docMk/>
            <pc:sldMk cId="3159536948" sldId="258"/>
            <ac:spMk id="467" creationId="{969239DF-EAA4-47C3-B4E3-79C6BCB243F5}"/>
          </ac:spMkLst>
        </pc:spChg>
        <pc:spChg chg="add del">
          <ac:chgData name="畠中 春佳" userId="b55648b0-f9f8-4796-9c94-cd6d420179d2" providerId="ADAL" clId="{4C5979F9-8B23-4AF9-B621-A2F45872A4B2}" dt="2021-03-08T04:52:06.023" v="5" actId="26606"/>
          <ac:spMkLst>
            <pc:docMk/>
            <pc:sldMk cId="3159536948" sldId="258"/>
            <ac:spMk id="468" creationId="{C1D7BEF2-BABA-4D86-81E8-1424937B5E59}"/>
          </ac:spMkLst>
        </pc:spChg>
        <pc:spChg chg="add del">
          <ac:chgData name="畠中 春佳" userId="b55648b0-f9f8-4796-9c94-cd6d420179d2" providerId="ADAL" clId="{4C5979F9-8B23-4AF9-B621-A2F45872A4B2}" dt="2021-03-10T05:33:24.812" v="1730" actId="26606"/>
          <ac:spMkLst>
            <pc:docMk/>
            <pc:sldMk cId="3159536948" sldId="258"/>
            <ac:spMk id="470" creationId="{11AC88F6-55CB-496B-8AD8-9ABD2E6E3BFA}"/>
          </ac:spMkLst>
        </pc:spChg>
        <pc:spChg chg="add del">
          <ac:chgData name="畠中 春佳" userId="b55648b0-f9f8-4796-9c94-cd6d420179d2" providerId="ADAL" clId="{4C5979F9-8B23-4AF9-B621-A2F45872A4B2}" dt="2021-03-10T05:33:24.812" v="1730" actId="26606"/>
          <ac:spMkLst>
            <pc:docMk/>
            <pc:sldMk cId="3159536948" sldId="258"/>
            <ac:spMk id="471" creationId="{969239DF-EAA4-47C3-B4E3-79C6BCB243F5}"/>
          </ac:spMkLst>
        </pc:spChg>
        <pc:spChg chg="add del">
          <ac:chgData name="畠中 春佳" userId="b55648b0-f9f8-4796-9c94-cd6d420179d2" providerId="ADAL" clId="{4C5979F9-8B23-4AF9-B621-A2F45872A4B2}" dt="2021-03-08T04:52:16.340" v="7" actId="478"/>
          <ac:spMkLst>
            <pc:docMk/>
            <pc:sldMk cId="3159536948" sldId="258"/>
            <ac:spMk id="472" creationId="{8460F9E6-89F4-4493-BBC4-FBAD4B815341}"/>
          </ac:spMkLst>
        </pc:spChg>
        <pc:spChg chg="add">
          <ac:chgData name="畠中 春佳" userId="b55648b0-f9f8-4796-9c94-cd6d420179d2" providerId="ADAL" clId="{4C5979F9-8B23-4AF9-B621-A2F45872A4B2}" dt="2021-03-10T05:33:48.228" v="1733" actId="26606"/>
          <ac:spMkLst>
            <pc:docMk/>
            <pc:sldMk cId="3159536948" sldId="258"/>
            <ac:spMk id="480" creationId="{9FF4A234-29BA-4B70-BFC0-64FBB64F2A7B}"/>
          </ac:spMkLst>
        </pc:spChg>
        <pc:spChg chg="add">
          <ac:chgData name="畠中 春佳" userId="b55648b0-f9f8-4796-9c94-cd6d420179d2" providerId="ADAL" clId="{4C5979F9-8B23-4AF9-B621-A2F45872A4B2}" dt="2021-03-10T05:33:48.228" v="1733" actId="26606"/>
          <ac:spMkLst>
            <pc:docMk/>
            <pc:sldMk cId="3159536948" sldId="258"/>
            <ac:spMk id="481" creationId="{B0FD9CD4-1DEA-4176-A124-D8917EB46F78}"/>
          </ac:spMkLst>
        </pc:spChg>
        <pc:grpChg chg="add del">
          <ac:chgData name="畠中 春佳" userId="b55648b0-f9f8-4796-9c94-cd6d420179d2" providerId="ADAL" clId="{4C5979F9-8B23-4AF9-B621-A2F45872A4B2}" dt="2021-03-10T05:33:48.228" v="1733" actId="26606"/>
          <ac:grpSpMkLst>
            <pc:docMk/>
            <pc:sldMk cId="3159536948" sldId="258"/>
            <ac:grpSpMk id="92" creationId="{71AFD227-869A-489C-A9B5-3F0498DF3C0C}"/>
          </ac:grpSpMkLst>
        </pc:grpChg>
        <pc:grpChg chg="add del">
          <ac:chgData name="畠中 春佳" userId="b55648b0-f9f8-4796-9c94-cd6d420179d2" providerId="ADAL" clId="{4C5979F9-8B23-4AF9-B621-A2F45872A4B2}" dt="2021-03-10T05:33:48.228" v="1733" actId="26606"/>
          <ac:grpSpMkLst>
            <pc:docMk/>
            <pc:sldMk cId="3159536948" sldId="258"/>
            <ac:grpSpMk id="155" creationId="{5020A6AE-B717-4124-91F1-AB61221C71D2}"/>
          </ac:grpSpMkLst>
        </pc:grpChg>
        <pc:grpChg chg="add del">
          <ac:chgData name="畠中 春佳" userId="b55648b0-f9f8-4796-9c94-cd6d420179d2" providerId="ADAL" clId="{4C5979F9-8B23-4AF9-B621-A2F45872A4B2}" dt="2021-03-08T04:52:06.053" v="6" actId="26606"/>
          <ac:grpSpMkLst>
            <pc:docMk/>
            <pc:sldMk cId="3159536948" sldId="258"/>
            <ac:grpSpMk id="170" creationId="{71AFD227-869A-489C-A9B5-3F0498DF3C0C}"/>
          </ac:grpSpMkLst>
        </pc:grpChg>
        <pc:grpChg chg="add del">
          <ac:chgData name="畠中 春佳" userId="b55648b0-f9f8-4796-9c94-cd6d420179d2" providerId="ADAL" clId="{4C5979F9-8B23-4AF9-B621-A2F45872A4B2}" dt="2021-03-08T04:52:06.053" v="6" actId="26606"/>
          <ac:grpSpMkLst>
            <pc:docMk/>
            <pc:sldMk cId="3159536948" sldId="258"/>
            <ac:grpSpMk id="235" creationId="{4A28C6A8-BAF3-41B8-A755-864824166899}"/>
          </ac:grpSpMkLst>
        </pc:grpChg>
        <pc:grpChg chg="add">
          <ac:chgData name="畠中 春佳" userId="b55648b0-f9f8-4796-9c94-cd6d420179d2" providerId="ADAL" clId="{4C5979F9-8B23-4AF9-B621-A2F45872A4B2}" dt="2021-03-10T05:33:48.228" v="1733" actId="26606"/>
          <ac:grpSpMkLst>
            <pc:docMk/>
            <pc:sldMk cId="3159536948" sldId="258"/>
            <ac:grpSpMk id="240" creationId="{71AFD227-869A-489C-A9B5-3F0498DF3C0C}"/>
          </ac:grpSpMkLst>
        </pc:grpChg>
        <pc:grpChg chg="add">
          <ac:chgData name="畠中 春佳" userId="b55648b0-f9f8-4796-9c94-cd6d420179d2" providerId="ADAL" clId="{4C5979F9-8B23-4AF9-B621-A2F45872A4B2}" dt="2021-03-10T05:33:48.228" v="1733" actId="26606"/>
          <ac:grpSpMkLst>
            <pc:docMk/>
            <pc:sldMk cId="3159536948" sldId="258"/>
            <ac:grpSpMk id="298" creationId="{A1B0DAD3-DAD3-4D41-8EF0-B03422E473FE}"/>
          </ac:grpSpMkLst>
        </pc:grpChg>
        <pc:grpChg chg="add del">
          <ac:chgData name="畠中 春佳" userId="b55648b0-f9f8-4796-9c94-cd6d420179d2" providerId="ADAL" clId="{4C5979F9-8B23-4AF9-B621-A2F45872A4B2}" dt="2021-03-08T04:51:58.709" v="3" actId="26606"/>
          <ac:grpSpMkLst>
            <pc:docMk/>
            <pc:sldMk cId="3159536948" sldId="258"/>
            <ac:grpSpMk id="463" creationId="{6A85DAAA-4828-42AD-A20E-A69A6FAE0579}"/>
          </ac:grpSpMkLst>
        </pc:grpChg>
        <pc:grpChg chg="add">
          <ac:chgData name="畠中 春佳" userId="b55648b0-f9f8-4796-9c94-cd6d420179d2" providerId="ADAL" clId="{4C5979F9-8B23-4AF9-B621-A2F45872A4B2}" dt="2021-03-10T05:33:48.228" v="1733" actId="26606"/>
          <ac:grpSpMkLst>
            <pc:docMk/>
            <pc:sldMk cId="3159536948" sldId="258"/>
            <ac:grpSpMk id="482" creationId="{D1F75336-B532-4E6E-95DF-0A6F259731D4}"/>
          </ac:grpSpMkLst>
        </pc:grpChg>
        <pc:picChg chg="del mod">
          <ac:chgData name="畠中 春佳" userId="b55648b0-f9f8-4796-9c94-cd6d420179d2" providerId="ADAL" clId="{4C5979F9-8B23-4AF9-B621-A2F45872A4B2}" dt="2021-03-10T05:33:42.201" v="1732" actId="21"/>
          <ac:picMkLst>
            <pc:docMk/>
            <pc:sldMk cId="3159536948" sldId="258"/>
            <ac:picMk id="5" creationId="{A549974C-0418-475A-BD57-9DE0EF6064DC}"/>
          </ac:picMkLst>
        </pc:picChg>
      </pc:sldChg>
      <pc:sldChg chg="modSp mod">
        <pc:chgData name="畠中 春佳" userId="b55648b0-f9f8-4796-9c94-cd6d420179d2" providerId="ADAL" clId="{4C5979F9-8B23-4AF9-B621-A2F45872A4B2}" dt="2021-03-08T04:58:27.195" v="50" actId="20577"/>
        <pc:sldMkLst>
          <pc:docMk/>
          <pc:sldMk cId="2537443694" sldId="259"/>
        </pc:sldMkLst>
        <pc:spChg chg="mod">
          <ac:chgData name="畠中 春佳" userId="b55648b0-f9f8-4796-9c94-cd6d420179d2" providerId="ADAL" clId="{4C5979F9-8B23-4AF9-B621-A2F45872A4B2}" dt="2021-03-08T04:58:27.195" v="50" actId="20577"/>
          <ac:spMkLst>
            <pc:docMk/>
            <pc:sldMk cId="2537443694" sldId="259"/>
            <ac:spMk id="9" creationId="{F63CAB96-0C84-4AA2-BD24-109AB415B1D9}"/>
          </ac:spMkLst>
        </pc:spChg>
      </pc:sldChg>
      <pc:sldChg chg="addSp delSp modSp del mod">
        <pc:chgData name="畠中 春佳" userId="b55648b0-f9f8-4796-9c94-cd6d420179d2" providerId="ADAL" clId="{4C5979F9-8B23-4AF9-B621-A2F45872A4B2}" dt="2021-03-08T05:44:51.610" v="58" actId="47"/>
        <pc:sldMkLst>
          <pc:docMk/>
          <pc:sldMk cId="913956752" sldId="261"/>
        </pc:sldMkLst>
        <pc:spChg chg="add del mod">
          <ac:chgData name="畠中 春佳" userId="b55648b0-f9f8-4796-9c94-cd6d420179d2" providerId="ADAL" clId="{4C5979F9-8B23-4AF9-B621-A2F45872A4B2}" dt="2021-03-08T04:57:38.337" v="46" actId="478"/>
          <ac:spMkLst>
            <pc:docMk/>
            <pc:sldMk cId="913956752" sldId="261"/>
            <ac:spMk id="14" creationId="{076A54E3-8BAB-474F-BD65-566CC675A55B}"/>
          </ac:spMkLst>
        </pc:spChg>
        <pc:spChg chg="mod">
          <ac:chgData name="畠中 春佳" userId="b55648b0-f9f8-4796-9c94-cd6d420179d2" providerId="ADAL" clId="{4C5979F9-8B23-4AF9-B621-A2F45872A4B2}" dt="2021-03-08T04:53:45.463" v="20" actId="403"/>
          <ac:spMkLst>
            <pc:docMk/>
            <pc:sldMk cId="913956752" sldId="261"/>
            <ac:spMk id="28" creationId="{18D97BDE-88AD-4684-8795-A2CFB1F5145E}"/>
          </ac:spMkLst>
        </pc:spChg>
        <pc:spChg chg="mod">
          <ac:chgData name="畠中 春佳" userId="b55648b0-f9f8-4796-9c94-cd6d420179d2" providerId="ADAL" clId="{4C5979F9-8B23-4AF9-B621-A2F45872A4B2}" dt="2021-03-08T04:53:39.238" v="18" actId="1076"/>
          <ac:spMkLst>
            <pc:docMk/>
            <pc:sldMk cId="913956752" sldId="261"/>
            <ac:spMk id="30" creationId="{274FFC47-A4CB-4D4D-8FEE-4E29AD55CBDA}"/>
          </ac:spMkLst>
        </pc:spChg>
        <pc:grpChg chg="del mod">
          <ac:chgData name="畠中 春佳" userId="b55648b0-f9f8-4796-9c94-cd6d420179d2" providerId="ADAL" clId="{4C5979F9-8B23-4AF9-B621-A2F45872A4B2}" dt="2021-03-08T04:59:21.808" v="52" actId="478"/>
          <ac:grpSpMkLst>
            <pc:docMk/>
            <pc:sldMk cId="913956752" sldId="261"/>
            <ac:grpSpMk id="33" creationId="{DF01181B-944C-4B88-A334-9FC41694A52C}"/>
          </ac:grpSpMkLst>
        </pc:grpChg>
        <pc:grpChg chg="del mod">
          <ac:chgData name="畠中 春佳" userId="b55648b0-f9f8-4796-9c94-cd6d420179d2" providerId="ADAL" clId="{4C5979F9-8B23-4AF9-B621-A2F45872A4B2}" dt="2021-03-08T04:59:34.921" v="54" actId="478"/>
          <ac:grpSpMkLst>
            <pc:docMk/>
            <pc:sldMk cId="913956752" sldId="261"/>
            <ac:grpSpMk id="36" creationId="{52051403-E71B-4653-BEAB-F33706E581A3}"/>
          </ac:grpSpMkLst>
        </pc:grpChg>
        <pc:picChg chg="del mod">
          <ac:chgData name="畠中 春佳" userId="b55648b0-f9f8-4796-9c94-cd6d420179d2" providerId="ADAL" clId="{4C5979F9-8B23-4AF9-B621-A2F45872A4B2}" dt="2021-03-08T05:44:46.921" v="57" actId="478"/>
          <ac:picMkLst>
            <pc:docMk/>
            <pc:sldMk cId="913956752" sldId="261"/>
            <ac:picMk id="27" creationId="{0966036E-CA86-4372-A861-BCEBB3002331}"/>
          </ac:picMkLst>
        </pc:picChg>
        <pc:cxnChg chg="add del mod">
          <ac:chgData name="畠中 春佳" userId="b55648b0-f9f8-4796-9c94-cd6d420179d2" providerId="ADAL" clId="{4C5979F9-8B23-4AF9-B621-A2F45872A4B2}" dt="2021-03-08T04:55:25.218" v="36" actId="11529"/>
          <ac:cxnSpMkLst>
            <pc:docMk/>
            <pc:sldMk cId="913956752" sldId="261"/>
            <ac:cxnSpMk id="3" creationId="{D06F012C-05DD-4989-9105-FFCA8FA62D84}"/>
          </ac:cxnSpMkLst>
        </pc:cxnChg>
        <pc:cxnChg chg="add del">
          <ac:chgData name="畠中 春佳" userId="b55648b0-f9f8-4796-9c94-cd6d420179d2" providerId="ADAL" clId="{4C5979F9-8B23-4AF9-B621-A2F45872A4B2}" dt="2021-03-08T04:55:22.779" v="33" actId="11529"/>
          <ac:cxnSpMkLst>
            <pc:docMk/>
            <pc:sldMk cId="913956752" sldId="261"/>
            <ac:cxnSpMk id="5" creationId="{DA3D4533-350E-4782-8463-2F2F6AFBFEFD}"/>
          </ac:cxnSpMkLst>
        </pc:cxnChg>
        <pc:cxnChg chg="add del">
          <ac:chgData name="畠中 春佳" userId="b55648b0-f9f8-4796-9c94-cd6d420179d2" providerId="ADAL" clId="{4C5979F9-8B23-4AF9-B621-A2F45872A4B2}" dt="2021-03-08T04:55:04.227" v="28" actId="11529"/>
          <ac:cxnSpMkLst>
            <pc:docMk/>
            <pc:sldMk cId="913956752" sldId="261"/>
            <ac:cxnSpMk id="7" creationId="{89D37232-77CC-4728-8A82-5352A39CB56F}"/>
          </ac:cxnSpMkLst>
        </pc:cxnChg>
        <pc:cxnChg chg="add del">
          <ac:chgData name="畠中 春佳" userId="b55648b0-f9f8-4796-9c94-cd6d420179d2" providerId="ADAL" clId="{4C5979F9-8B23-4AF9-B621-A2F45872A4B2}" dt="2021-03-08T04:55:22.230" v="32" actId="11529"/>
          <ac:cxnSpMkLst>
            <pc:docMk/>
            <pc:sldMk cId="913956752" sldId="261"/>
            <ac:cxnSpMk id="9" creationId="{AD28CA18-41FF-4E58-8A22-C9D18FBF0E3A}"/>
          </ac:cxnSpMkLst>
        </pc:cxnChg>
        <pc:cxnChg chg="add del">
          <ac:chgData name="畠中 春佳" userId="b55648b0-f9f8-4796-9c94-cd6d420179d2" providerId="ADAL" clId="{4C5979F9-8B23-4AF9-B621-A2F45872A4B2}" dt="2021-03-08T04:55:21.897" v="31" actId="11529"/>
          <ac:cxnSpMkLst>
            <pc:docMk/>
            <pc:sldMk cId="913956752" sldId="261"/>
            <ac:cxnSpMk id="12" creationId="{0C801CC0-86EF-4416-8C07-D6028EF111F7}"/>
          </ac:cxnSpMkLst>
        </pc:cxnChg>
      </pc:sldChg>
      <pc:sldChg chg="addSp delSp modSp mod setBg">
        <pc:chgData name="畠中 春佳" userId="b55648b0-f9f8-4796-9c94-cd6d420179d2" providerId="ADAL" clId="{4C5979F9-8B23-4AF9-B621-A2F45872A4B2}" dt="2021-03-08T05:52:24.108" v="436" actId="207"/>
        <pc:sldMkLst>
          <pc:docMk/>
          <pc:sldMk cId="954921961" sldId="262"/>
        </pc:sldMkLst>
        <pc:spChg chg="mod">
          <ac:chgData name="畠中 春佳" userId="b55648b0-f9f8-4796-9c94-cd6d420179d2" providerId="ADAL" clId="{4C5979F9-8B23-4AF9-B621-A2F45872A4B2}" dt="2021-03-08T05:52:16.537" v="435" actId="207"/>
          <ac:spMkLst>
            <pc:docMk/>
            <pc:sldMk cId="954921961" sldId="262"/>
            <ac:spMk id="2" creationId="{F2760096-9579-4237-8154-63E246074570}"/>
          </ac:spMkLst>
        </pc:spChg>
        <pc:spChg chg="del mod">
          <ac:chgData name="畠中 春佳" userId="b55648b0-f9f8-4796-9c94-cd6d420179d2" providerId="ADAL" clId="{4C5979F9-8B23-4AF9-B621-A2F45872A4B2}" dt="2021-03-08T05:47:24.520" v="60" actId="931"/>
          <ac:spMkLst>
            <pc:docMk/>
            <pc:sldMk cId="954921961" sldId="262"/>
            <ac:spMk id="3" creationId="{25554FA0-B95A-4D7B-9707-1F1039D4B47F}"/>
          </ac:spMkLst>
        </pc:spChg>
        <pc:spChg chg="add del">
          <ac:chgData name="畠中 春佳" userId="b55648b0-f9f8-4796-9c94-cd6d420179d2" providerId="ADAL" clId="{4C5979F9-8B23-4AF9-B621-A2F45872A4B2}" dt="2021-03-08T05:47:37.676" v="64" actId="26606"/>
          <ac:spMkLst>
            <pc:docMk/>
            <pc:sldMk cId="954921961" sldId="262"/>
            <ac:spMk id="8" creationId="{9FF4A234-29BA-4B70-BFC0-64FBB64F2A7B}"/>
          </ac:spMkLst>
        </pc:spChg>
        <pc:spChg chg="add del">
          <ac:chgData name="畠中 春佳" userId="b55648b0-f9f8-4796-9c94-cd6d420179d2" providerId="ADAL" clId="{4C5979F9-8B23-4AF9-B621-A2F45872A4B2}" dt="2021-03-08T05:47:37.676" v="64" actId="26606"/>
          <ac:spMkLst>
            <pc:docMk/>
            <pc:sldMk cId="954921961" sldId="262"/>
            <ac:spMk id="10" creationId="{9C67262A-6EF1-49ED-B8DE-DDD3E580425A}"/>
          </ac:spMkLst>
        </pc:spChg>
        <pc:spChg chg="add del">
          <ac:chgData name="畠中 春佳" userId="b55648b0-f9f8-4796-9c94-cd6d420179d2" providerId="ADAL" clId="{4C5979F9-8B23-4AF9-B621-A2F45872A4B2}" dt="2021-03-08T05:47:37.676" v="64" actId="26606"/>
          <ac:spMkLst>
            <pc:docMk/>
            <pc:sldMk cId="954921961" sldId="262"/>
            <ac:spMk id="12" creationId="{97492946-B39C-4250-B4C8-D82A2504372F}"/>
          </ac:spMkLst>
        </pc:spChg>
        <pc:spChg chg="add del">
          <ac:chgData name="畠中 春佳" userId="b55648b0-f9f8-4796-9c94-cd6d420179d2" providerId="ADAL" clId="{4C5979F9-8B23-4AF9-B621-A2F45872A4B2}" dt="2021-03-08T05:47:37.676" v="64" actId="26606"/>
          <ac:spMkLst>
            <pc:docMk/>
            <pc:sldMk cId="954921961" sldId="262"/>
            <ac:spMk id="14" creationId="{B30D69F3-F5DC-4D65-B4AF-733FF6D50D43}"/>
          </ac:spMkLst>
        </pc:spChg>
        <pc:spChg chg="add del">
          <ac:chgData name="畠中 春佳" userId="b55648b0-f9f8-4796-9c94-cd6d420179d2" providerId="ADAL" clId="{4C5979F9-8B23-4AF9-B621-A2F45872A4B2}" dt="2021-03-08T05:47:37.676" v="64" actId="26606"/>
          <ac:spMkLst>
            <pc:docMk/>
            <pc:sldMk cId="954921961" sldId="262"/>
            <ac:spMk id="164" creationId="{869C3428-7E23-4E31-828E-09F276DACD22}"/>
          </ac:spMkLst>
        </pc:spChg>
        <pc:spChg chg="add mod">
          <ac:chgData name="畠中 春佳" userId="b55648b0-f9f8-4796-9c94-cd6d420179d2" providerId="ADAL" clId="{4C5979F9-8B23-4AF9-B621-A2F45872A4B2}" dt="2021-03-08T05:52:24.108" v="436" actId="207"/>
          <ac:spMkLst>
            <pc:docMk/>
            <pc:sldMk cId="954921961" sldId="262"/>
            <ac:spMk id="168" creationId="{65B79B11-A974-468B-AA30-1A5FB325340E}"/>
          </ac:spMkLst>
        </pc:spChg>
        <pc:spChg chg="add">
          <ac:chgData name="畠中 春佳" userId="b55648b0-f9f8-4796-9c94-cd6d420179d2" providerId="ADAL" clId="{4C5979F9-8B23-4AF9-B621-A2F45872A4B2}" dt="2021-03-08T05:47:37.676" v="64" actId="26606"/>
          <ac:spMkLst>
            <pc:docMk/>
            <pc:sldMk cId="954921961" sldId="262"/>
            <ac:spMk id="171" creationId="{11AC88F6-55CB-496B-8AD8-9ABD2E6E3BFA}"/>
          </ac:spMkLst>
        </pc:spChg>
        <pc:spChg chg="add">
          <ac:chgData name="畠中 春佳" userId="b55648b0-f9f8-4796-9c94-cd6d420179d2" providerId="ADAL" clId="{4C5979F9-8B23-4AF9-B621-A2F45872A4B2}" dt="2021-03-08T05:47:37.676" v="64" actId="26606"/>
          <ac:spMkLst>
            <pc:docMk/>
            <pc:sldMk cId="954921961" sldId="262"/>
            <ac:spMk id="173" creationId="{F1FA5EE8-8FDF-4249-8FBE-5EE4A41B3168}"/>
          </ac:spMkLst>
        </pc:spChg>
        <pc:spChg chg="add">
          <ac:chgData name="畠中 春佳" userId="b55648b0-f9f8-4796-9c94-cd6d420179d2" providerId="ADAL" clId="{4C5979F9-8B23-4AF9-B621-A2F45872A4B2}" dt="2021-03-08T05:47:37.676" v="64" actId="26606"/>
          <ac:spMkLst>
            <pc:docMk/>
            <pc:sldMk cId="954921961" sldId="262"/>
            <ac:spMk id="175" creationId="{969239DF-EAA4-47C3-B4E3-79C6BCB243F5}"/>
          </ac:spMkLst>
        </pc:spChg>
        <pc:grpChg chg="add del">
          <ac:chgData name="畠中 春佳" userId="b55648b0-f9f8-4796-9c94-cd6d420179d2" providerId="ADAL" clId="{4C5979F9-8B23-4AF9-B621-A2F45872A4B2}" dt="2021-03-08T05:47:37.676" v="64" actId="26606"/>
          <ac:grpSpMkLst>
            <pc:docMk/>
            <pc:sldMk cId="954921961" sldId="262"/>
            <ac:grpSpMk id="16" creationId="{7C3FF339-0C9A-4139-9C80-B154CB1E68FD}"/>
          </ac:grpSpMkLst>
        </pc:grpChg>
        <pc:picChg chg="add mod">
          <ac:chgData name="畠中 春佳" userId="b55648b0-f9f8-4796-9c94-cd6d420179d2" providerId="ADAL" clId="{4C5979F9-8B23-4AF9-B621-A2F45872A4B2}" dt="2021-03-08T05:47:51.846" v="68" actId="1076"/>
          <ac:picMkLst>
            <pc:docMk/>
            <pc:sldMk cId="954921961" sldId="262"/>
            <ac:picMk id="5" creationId="{8DE8F979-C21A-4BE7-9808-4965EAA36358}"/>
          </ac:picMkLst>
        </pc:picChg>
      </pc:sldChg>
      <pc:sldChg chg="ord">
        <pc:chgData name="畠中 春佳" userId="b55648b0-f9f8-4796-9c94-cd6d420179d2" providerId="ADAL" clId="{4C5979F9-8B23-4AF9-B621-A2F45872A4B2}" dt="2021-03-15T02:00:16.388" v="4064"/>
        <pc:sldMkLst>
          <pc:docMk/>
          <pc:sldMk cId="994010883" sldId="263"/>
        </pc:sldMkLst>
      </pc:sldChg>
      <pc:sldChg chg="addSp delSp modSp new mod setBg">
        <pc:chgData name="畠中 春佳" userId="b55648b0-f9f8-4796-9c94-cd6d420179d2" providerId="ADAL" clId="{4C5979F9-8B23-4AF9-B621-A2F45872A4B2}" dt="2021-03-15T01:11:36.804" v="3175" actId="20577"/>
        <pc:sldMkLst>
          <pc:docMk/>
          <pc:sldMk cId="1206384443" sldId="264"/>
        </pc:sldMkLst>
        <pc:spChg chg="mod">
          <ac:chgData name="畠中 春佳" userId="b55648b0-f9f8-4796-9c94-cd6d420179d2" providerId="ADAL" clId="{4C5979F9-8B23-4AF9-B621-A2F45872A4B2}" dt="2021-03-08T05:56:20.089" v="471" actId="20577"/>
          <ac:spMkLst>
            <pc:docMk/>
            <pc:sldMk cId="1206384443" sldId="264"/>
            <ac:spMk id="2" creationId="{21A672EB-4E24-481C-8BDC-2EF7A423A9A3}"/>
          </ac:spMkLst>
        </pc:spChg>
        <pc:spChg chg="del">
          <ac:chgData name="畠中 春佳" userId="b55648b0-f9f8-4796-9c94-cd6d420179d2" providerId="ADAL" clId="{4C5979F9-8B23-4AF9-B621-A2F45872A4B2}" dt="2021-03-08T05:55:32.273" v="442" actId="931"/>
          <ac:spMkLst>
            <pc:docMk/>
            <pc:sldMk cId="1206384443" sldId="264"/>
            <ac:spMk id="3" creationId="{29B72416-F978-4C33-B97D-A2AB72F2A33B}"/>
          </ac:spMkLst>
        </pc:spChg>
        <pc:spChg chg="add mod">
          <ac:chgData name="畠中 春佳" userId="b55648b0-f9f8-4796-9c94-cd6d420179d2" providerId="ADAL" clId="{4C5979F9-8B23-4AF9-B621-A2F45872A4B2}" dt="2021-03-15T01:11:36.804" v="3175" actId="20577"/>
          <ac:spMkLst>
            <pc:docMk/>
            <pc:sldMk cId="1206384443" sldId="264"/>
            <ac:spMk id="9" creationId="{24979E67-D5A6-4AE2-A18F-43E8E0E74DE0}"/>
          </ac:spMkLst>
        </pc:spChg>
        <pc:spChg chg="add">
          <ac:chgData name="畠中 春佳" userId="b55648b0-f9f8-4796-9c94-cd6d420179d2" providerId="ADAL" clId="{4C5979F9-8B23-4AF9-B621-A2F45872A4B2}" dt="2021-03-08T05:55:36.230" v="445" actId="26606"/>
          <ac:spMkLst>
            <pc:docMk/>
            <pc:sldMk cId="1206384443" sldId="264"/>
            <ac:spMk id="12" creationId="{11AC88F6-55CB-496B-8AD8-9ABD2E6E3BFA}"/>
          </ac:spMkLst>
        </pc:spChg>
        <pc:spChg chg="add">
          <ac:chgData name="畠中 春佳" userId="b55648b0-f9f8-4796-9c94-cd6d420179d2" providerId="ADAL" clId="{4C5979F9-8B23-4AF9-B621-A2F45872A4B2}" dt="2021-03-08T05:55:36.230" v="445" actId="26606"/>
          <ac:spMkLst>
            <pc:docMk/>
            <pc:sldMk cId="1206384443" sldId="264"/>
            <ac:spMk id="14" creationId="{F1FA5EE8-8FDF-4249-8FBE-5EE4A41B3168}"/>
          </ac:spMkLst>
        </pc:spChg>
        <pc:spChg chg="add">
          <ac:chgData name="畠中 春佳" userId="b55648b0-f9f8-4796-9c94-cd6d420179d2" providerId="ADAL" clId="{4C5979F9-8B23-4AF9-B621-A2F45872A4B2}" dt="2021-03-08T05:55:36.230" v="445" actId="26606"/>
          <ac:spMkLst>
            <pc:docMk/>
            <pc:sldMk cId="1206384443" sldId="264"/>
            <ac:spMk id="16" creationId="{969239DF-EAA4-47C3-B4E3-79C6BCB243F5}"/>
          </ac:spMkLst>
        </pc:spChg>
        <pc:picChg chg="add mod">
          <ac:chgData name="畠中 春佳" userId="b55648b0-f9f8-4796-9c94-cd6d420179d2" providerId="ADAL" clId="{4C5979F9-8B23-4AF9-B621-A2F45872A4B2}" dt="2021-03-08T05:56:02.105" v="449" actId="14100"/>
          <ac:picMkLst>
            <pc:docMk/>
            <pc:sldMk cId="1206384443" sldId="264"/>
            <ac:picMk id="5" creationId="{0F1A883A-8669-4B93-B3A7-0938CC8101DD}"/>
          </ac:picMkLst>
        </pc:picChg>
      </pc:sldChg>
      <pc:sldChg chg="addSp delSp modSp new mod setBg">
        <pc:chgData name="畠中 春佳" userId="b55648b0-f9f8-4796-9c94-cd6d420179d2" providerId="ADAL" clId="{4C5979F9-8B23-4AF9-B621-A2F45872A4B2}" dt="2021-03-11T08:23:14.752" v="2733" actId="113"/>
        <pc:sldMkLst>
          <pc:docMk/>
          <pc:sldMk cId="2231848852" sldId="265"/>
        </pc:sldMkLst>
        <pc:spChg chg="mod">
          <ac:chgData name="畠中 春佳" userId="b55648b0-f9f8-4796-9c94-cd6d420179d2" providerId="ADAL" clId="{4C5979F9-8B23-4AF9-B621-A2F45872A4B2}" dt="2021-03-10T05:28:46.019" v="1522" actId="20577"/>
          <ac:spMkLst>
            <pc:docMk/>
            <pc:sldMk cId="2231848852" sldId="265"/>
            <ac:spMk id="2" creationId="{516D47F3-CA33-4336-A88F-D6097B6FA1EA}"/>
          </ac:spMkLst>
        </pc:spChg>
        <pc:spChg chg="del">
          <ac:chgData name="畠中 春佳" userId="b55648b0-f9f8-4796-9c94-cd6d420179d2" providerId="ADAL" clId="{4C5979F9-8B23-4AF9-B621-A2F45872A4B2}" dt="2021-03-10T05:23:24.038" v="1140" actId="931"/>
          <ac:spMkLst>
            <pc:docMk/>
            <pc:sldMk cId="2231848852" sldId="265"/>
            <ac:spMk id="3" creationId="{DB399166-4A83-46A1-B9ED-D316E55EB02E}"/>
          </ac:spMkLst>
        </pc:spChg>
        <pc:spChg chg="add mod">
          <ac:chgData name="畠中 春佳" userId="b55648b0-f9f8-4796-9c94-cd6d420179d2" providerId="ADAL" clId="{4C5979F9-8B23-4AF9-B621-A2F45872A4B2}" dt="2021-03-11T08:23:14.752" v="2733" actId="113"/>
          <ac:spMkLst>
            <pc:docMk/>
            <pc:sldMk cId="2231848852" sldId="265"/>
            <ac:spMk id="11" creationId="{93230BEE-FBC5-447B-B32F-5AEE63CFFBDE}"/>
          </ac:spMkLst>
        </pc:spChg>
        <pc:spChg chg="add">
          <ac:chgData name="畠中 春佳" userId="b55648b0-f9f8-4796-9c94-cd6d420179d2" providerId="ADAL" clId="{4C5979F9-8B23-4AF9-B621-A2F45872A4B2}" dt="2021-03-10T05:23:59.652" v="1148" actId="26606"/>
          <ac:spMkLst>
            <pc:docMk/>
            <pc:sldMk cId="2231848852" sldId="265"/>
            <ac:spMk id="14" creationId="{0B7ED827-06A5-4778-9BB3-74A28B33DA65}"/>
          </ac:spMkLst>
        </pc:spChg>
        <pc:spChg chg="add">
          <ac:chgData name="畠中 春佳" userId="b55648b0-f9f8-4796-9c94-cd6d420179d2" providerId="ADAL" clId="{4C5979F9-8B23-4AF9-B621-A2F45872A4B2}" dt="2021-03-10T05:23:59.652" v="1148" actId="26606"/>
          <ac:spMkLst>
            <pc:docMk/>
            <pc:sldMk cId="2231848852" sldId="265"/>
            <ac:spMk id="16" creationId="{ED002374-4138-45F8-9481-0A8ADE07032B}"/>
          </ac:spMkLst>
        </pc:spChg>
        <pc:picChg chg="add mod ord">
          <ac:chgData name="畠中 春佳" userId="b55648b0-f9f8-4796-9c94-cd6d420179d2" providerId="ADAL" clId="{4C5979F9-8B23-4AF9-B621-A2F45872A4B2}" dt="2021-03-10T05:24:28.814" v="1154" actId="1076"/>
          <ac:picMkLst>
            <pc:docMk/>
            <pc:sldMk cId="2231848852" sldId="265"/>
            <ac:picMk id="5" creationId="{56198C53-C41C-4469-9C2D-2C84B1331B1F}"/>
          </ac:picMkLst>
        </pc:picChg>
        <pc:picChg chg="add mod">
          <ac:chgData name="畠中 春佳" userId="b55648b0-f9f8-4796-9c94-cd6d420179d2" providerId="ADAL" clId="{4C5979F9-8B23-4AF9-B621-A2F45872A4B2}" dt="2021-03-10T05:24:21.671" v="1153" actId="1440"/>
          <ac:picMkLst>
            <pc:docMk/>
            <pc:sldMk cId="2231848852" sldId="265"/>
            <ac:picMk id="7" creationId="{6AEE94B6-6433-4C83-A819-79DD2EEFBD07}"/>
          </ac:picMkLst>
        </pc:picChg>
      </pc:sldChg>
      <pc:sldChg chg="new del">
        <pc:chgData name="畠中 春佳" userId="b55648b0-f9f8-4796-9c94-cd6d420179d2" providerId="ADAL" clId="{4C5979F9-8B23-4AF9-B621-A2F45872A4B2}" dt="2021-03-10T05:31:58.379" v="1691" actId="47"/>
        <pc:sldMkLst>
          <pc:docMk/>
          <pc:sldMk cId="1387728754" sldId="266"/>
        </pc:sldMkLst>
      </pc:sldChg>
      <pc:sldChg chg="addSp delSp modSp add mod setBg delDesignElem">
        <pc:chgData name="畠中 春佳" userId="b55648b0-f9f8-4796-9c94-cd6d420179d2" providerId="ADAL" clId="{4C5979F9-8B23-4AF9-B621-A2F45872A4B2}" dt="2021-03-10T05:32:47.064" v="1729" actId="207"/>
        <pc:sldMkLst>
          <pc:docMk/>
          <pc:sldMk cId="194576762" sldId="267"/>
        </pc:sldMkLst>
        <pc:spChg chg="mod">
          <ac:chgData name="畠中 春佳" userId="b55648b0-f9f8-4796-9c94-cd6d420179d2" providerId="ADAL" clId="{4C5979F9-8B23-4AF9-B621-A2F45872A4B2}" dt="2021-03-10T05:32:47.064" v="1729" actId="207"/>
          <ac:spMkLst>
            <pc:docMk/>
            <pc:sldMk cId="194576762" sldId="267"/>
            <ac:spMk id="2" creationId="{378FCAE8-9CDC-418A-847B-C5EF86755BF8}"/>
          </ac:spMkLst>
        </pc:spChg>
        <pc:spChg chg="add">
          <ac:chgData name="畠中 春佳" userId="b55648b0-f9f8-4796-9c94-cd6d420179d2" providerId="ADAL" clId="{4C5979F9-8B23-4AF9-B621-A2F45872A4B2}" dt="2021-03-10T05:31:56.445" v="1690" actId="26606"/>
          <ac:spMkLst>
            <pc:docMk/>
            <pc:sldMk cId="194576762" sldId="267"/>
            <ac:spMk id="125" creationId="{9FF4A234-29BA-4B70-BFC0-64FBB64F2A7B}"/>
          </ac:spMkLst>
        </pc:spChg>
        <pc:spChg chg="del">
          <ac:chgData name="畠中 春佳" userId="b55648b0-f9f8-4796-9c94-cd6d420179d2" providerId="ADAL" clId="{4C5979F9-8B23-4AF9-B621-A2F45872A4B2}" dt="2021-03-10T05:31:44.439" v="1689"/>
          <ac:spMkLst>
            <pc:docMk/>
            <pc:sldMk cId="194576762" sldId="267"/>
            <ac:spMk id="126" creationId="{9FF4A234-29BA-4B70-BFC0-64FBB64F2A7B}"/>
          </ac:spMkLst>
        </pc:spChg>
        <pc:spChg chg="add">
          <ac:chgData name="畠中 春佳" userId="b55648b0-f9f8-4796-9c94-cd6d420179d2" providerId="ADAL" clId="{4C5979F9-8B23-4AF9-B621-A2F45872A4B2}" dt="2021-03-10T05:31:56.445" v="1690" actId="26606"/>
          <ac:spMkLst>
            <pc:docMk/>
            <pc:sldMk cId="194576762" sldId="267"/>
            <ac:spMk id="127" creationId="{B0FD9CD4-1DEA-4176-A124-D8917EB46F78}"/>
          </ac:spMkLst>
        </pc:spChg>
        <pc:spChg chg="del">
          <ac:chgData name="畠中 春佳" userId="b55648b0-f9f8-4796-9c94-cd6d420179d2" providerId="ADAL" clId="{4C5979F9-8B23-4AF9-B621-A2F45872A4B2}" dt="2021-03-10T05:31:44.439" v="1689"/>
          <ac:spMkLst>
            <pc:docMk/>
            <pc:sldMk cId="194576762" sldId="267"/>
            <ac:spMk id="128" creationId="{B0FD9CD4-1DEA-4176-A124-D8917EB46F78}"/>
          </ac:spMkLst>
        </pc:spChg>
        <pc:grpChg chg="add">
          <ac:chgData name="畠中 春佳" userId="b55648b0-f9f8-4796-9c94-cd6d420179d2" providerId="ADAL" clId="{4C5979F9-8B23-4AF9-B621-A2F45872A4B2}" dt="2021-03-10T05:31:56.445" v="1690" actId="26606"/>
          <ac:grpSpMkLst>
            <pc:docMk/>
            <pc:sldMk cId="194576762" sldId="267"/>
            <ac:grpSpMk id="7" creationId="{71AFD227-869A-489C-A9B5-3F0498DF3C0C}"/>
          </ac:grpSpMkLst>
        </pc:grpChg>
        <pc:grpChg chg="del">
          <ac:chgData name="畠中 春佳" userId="b55648b0-f9f8-4796-9c94-cd6d420179d2" providerId="ADAL" clId="{4C5979F9-8B23-4AF9-B621-A2F45872A4B2}" dt="2021-03-10T05:31:44.439" v="1689"/>
          <ac:grpSpMkLst>
            <pc:docMk/>
            <pc:sldMk cId="194576762" sldId="267"/>
            <ac:grpSpMk id="8" creationId="{71AFD227-869A-489C-A9B5-3F0498DF3C0C}"/>
          </ac:grpSpMkLst>
        </pc:grpChg>
        <pc:grpChg chg="add">
          <ac:chgData name="畠中 春佳" userId="b55648b0-f9f8-4796-9c94-cd6d420179d2" providerId="ADAL" clId="{4C5979F9-8B23-4AF9-B621-A2F45872A4B2}" dt="2021-03-10T05:31:56.445" v="1690" actId="26606"/>
          <ac:grpSpMkLst>
            <pc:docMk/>
            <pc:sldMk cId="194576762" sldId="267"/>
            <ac:grpSpMk id="66" creationId="{A1B0DAD3-DAD3-4D41-8EF0-B03422E473FE}"/>
          </ac:grpSpMkLst>
        </pc:grpChg>
        <pc:grpChg chg="del">
          <ac:chgData name="畠中 春佳" userId="b55648b0-f9f8-4796-9c94-cd6d420179d2" providerId="ADAL" clId="{4C5979F9-8B23-4AF9-B621-A2F45872A4B2}" dt="2021-03-10T05:31:44.439" v="1689"/>
          <ac:grpSpMkLst>
            <pc:docMk/>
            <pc:sldMk cId="194576762" sldId="267"/>
            <ac:grpSpMk id="67" creationId="{A1B0DAD3-DAD3-4D41-8EF0-B03422E473FE}"/>
          </ac:grpSpMkLst>
        </pc:grpChg>
        <pc:grpChg chg="add">
          <ac:chgData name="畠中 春佳" userId="b55648b0-f9f8-4796-9c94-cd6d420179d2" providerId="ADAL" clId="{4C5979F9-8B23-4AF9-B621-A2F45872A4B2}" dt="2021-03-10T05:31:56.445" v="1690" actId="26606"/>
          <ac:grpSpMkLst>
            <pc:docMk/>
            <pc:sldMk cId="194576762" sldId="267"/>
            <ac:grpSpMk id="129" creationId="{D1F75336-B532-4E6E-95DF-0A6F259731D4}"/>
          </ac:grpSpMkLst>
        </pc:grpChg>
        <pc:grpChg chg="del">
          <ac:chgData name="畠中 春佳" userId="b55648b0-f9f8-4796-9c94-cd6d420179d2" providerId="ADAL" clId="{4C5979F9-8B23-4AF9-B621-A2F45872A4B2}" dt="2021-03-10T05:31:44.439" v="1689"/>
          <ac:grpSpMkLst>
            <pc:docMk/>
            <pc:sldMk cId="194576762" sldId="267"/>
            <ac:grpSpMk id="130" creationId="{D1F75336-B532-4E6E-95DF-0A6F259731D4}"/>
          </ac:grpSpMkLst>
        </pc:grpChg>
      </pc:sldChg>
      <pc:sldChg chg="addSp delSp modSp new mod setBg">
        <pc:chgData name="畠中 春佳" userId="b55648b0-f9f8-4796-9c94-cd6d420179d2" providerId="ADAL" clId="{4C5979F9-8B23-4AF9-B621-A2F45872A4B2}" dt="2021-03-10T05:35:17.736" v="1806" actId="207"/>
        <pc:sldMkLst>
          <pc:docMk/>
          <pc:sldMk cId="1204285069" sldId="268"/>
        </pc:sldMkLst>
        <pc:spChg chg="mod">
          <ac:chgData name="畠中 春佳" userId="b55648b0-f9f8-4796-9c94-cd6d420179d2" providerId="ADAL" clId="{4C5979F9-8B23-4AF9-B621-A2F45872A4B2}" dt="2021-03-10T05:35:17.736" v="1806" actId="207"/>
          <ac:spMkLst>
            <pc:docMk/>
            <pc:sldMk cId="1204285069" sldId="268"/>
            <ac:spMk id="2" creationId="{0BB1E6C4-9ECB-4AEC-A06F-682DB63EAB73}"/>
          </ac:spMkLst>
        </pc:spChg>
        <pc:spChg chg="del">
          <ac:chgData name="畠中 春佳" userId="b55648b0-f9f8-4796-9c94-cd6d420179d2" providerId="ADAL" clId="{4C5979F9-8B23-4AF9-B621-A2F45872A4B2}" dt="2021-03-10T05:33:58.697" v="1736"/>
          <ac:spMkLst>
            <pc:docMk/>
            <pc:sldMk cId="1204285069" sldId="268"/>
            <ac:spMk id="3" creationId="{6940D0ED-3D58-4080-AAFA-7FE283019F62}"/>
          </ac:spMkLst>
        </pc:spChg>
        <pc:spChg chg="add del">
          <ac:chgData name="畠中 春佳" userId="b55648b0-f9f8-4796-9c94-cd6d420179d2" providerId="ADAL" clId="{4C5979F9-8B23-4AF9-B621-A2F45872A4B2}" dt="2021-03-10T05:34:09.380" v="1738" actId="26606"/>
          <ac:spMkLst>
            <pc:docMk/>
            <pc:sldMk cId="1204285069" sldId="268"/>
            <ac:spMk id="8" creationId="{5F476A89-E68E-4B61-89D4-4C3D5B82BEC7}"/>
          </ac:spMkLst>
        </pc:spChg>
        <pc:spChg chg="add del">
          <ac:chgData name="畠中 春佳" userId="b55648b0-f9f8-4796-9c94-cd6d420179d2" providerId="ADAL" clId="{4C5979F9-8B23-4AF9-B621-A2F45872A4B2}" dt="2021-03-10T05:34:09.380" v="1738" actId="26606"/>
          <ac:spMkLst>
            <pc:docMk/>
            <pc:sldMk cId="1204285069" sldId="268"/>
            <ac:spMk id="11" creationId="{11AC88F6-55CB-496B-8AD8-9ABD2E6E3BFA}"/>
          </ac:spMkLst>
        </pc:spChg>
        <pc:spChg chg="add del">
          <ac:chgData name="畠中 春佳" userId="b55648b0-f9f8-4796-9c94-cd6d420179d2" providerId="ADAL" clId="{4C5979F9-8B23-4AF9-B621-A2F45872A4B2}" dt="2021-03-10T05:34:09.380" v="1738" actId="26606"/>
          <ac:spMkLst>
            <pc:docMk/>
            <pc:sldMk cId="1204285069" sldId="268"/>
            <ac:spMk id="13" creationId="{F1FA5EE8-8FDF-4249-8FBE-5EE4A41B3168}"/>
          </ac:spMkLst>
        </pc:spChg>
        <pc:spChg chg="add del">
          <ac:chgData name="畠中 春佳" userId="b55648b0-f9f8-4796-9c94-cd6d420179d2" providerId="ADAL" clId="{4C5979F9-8B23-4AF9-B621-A2F45872A4B2}" dt="2021-03-10T05:34:09.380" v="1738" actId="26606"/>
          <ac:spMkLst>
            <pc:docMk/>
            <pc:sldMk cId="1204285069" sldId="268"/>
            <ac:spMk id="15" creationId="{969239DF-EAA4-47C3-B4E3-79C6BCB243F5}"/>
          </ac:spMkLst>
        </pc:spChg>
        <pc:spChg chg="add del">
          <ac:chgData name="畠中 春佳" userId="b55648b0-f9f8-4796-9c94-cd6d420179d2" providerId="ADAL" clId="{4C5979F9-8B23-4AF9-B621-A2F45872A4B2}" dt="2021-03-10T05:34:19.092" v="1740" actId="26606"/>
          <ac:spMkLst>
            <pc:docMk/>
            <pc:sldMk cId="1204285069" sldId="268"/>
            <ac:spMk id="56" creationId="{CFB03654-F8D1-4066-85B5-5BA57499B18A}"/>
          </ac:spMkLst>
        </pc:spChg>
        <pc:spChg chg="add del">
          <ac:chgData name="畠中 春佳" userId="b55648b0-f9f8-4796-9c94-cd6d420179d2" providerId="ADAL" clId="{4C5979F9-8B23-4AF9-B621-A2F45872A4B2}" dt="2021-03-10T05:34:19.092" v="1740" actId="26606"/>
          <ac:spMkLst>
            <pc:docMk/>
            <pc:sldMk cId="1204285069" sldId="268"/>
            <ac:spMk id="57" creationId="{B1A3BF1A-EF96-468A-B04F-AFDF6621DEFB}"/>
          </ac:spMkLst>
        </pc:spChg>
        <pc:spChg chg="add del">
          <ac:chgData name="畠中 春佳" userId="b55648b0-f9f8-4796-9c94-cd6d420179d2" providerId="ADAL" clId="{4C5979F9-8B23-4AF9-B621-A2F45872A4B2}" dt="2021-03-10T05:34:19.092" v="1740" actId="26606"/>
          <ac:spMkLst>
            <pc:docMk/>
            <pc:sldMk cId="1204285069" sldId="268"/>
            <ac:spMk id="58" creationId="{7615BC76-014D-4BD0-A843-994E2D759826}"/>
          </ac:spMkLst>
        </pc:spChg>
        <pc:spChg chg="add del">
          <ac:chgData name="畠中 春佳" userId="b55648b0-f9f8-4796-9c94-cd6d420179d2" providerId="ADAL" clId="{4C5979F9-8B23-4AF9-B621-A2F45872A4B2}" dt="2021-03-10T05:34:19.092" v="1740" actId="26606"/>
          <ac:spMkLst>
            <pc:docMk/>
            <pc:sldMk cId="1204285069" sldId="268"/>
            <ac:spMk id="83" creationId="{872EED58-7701-483A-8E8D-C15DA423CFC8}"/>
          </ac:spMkLst>
        </pc:spChg>
        <pc:spChg chg="add del">
          <ac:chgData name="畠中 春佳" userId="b55648b0-f9f8-4796-9c94-cd6d420179d2" providerId="ADAL" clId="{4C5979F9-8B23-4AF9-B621-A2F45872A4B2}" dt="2021-03-10T05:34:47.694" v="1799" actId="26606"/>
          <ac:spMkLst>
            <pc:docMk/>
            <pc:sldMk cId="1204285069" sldId="268"/>
            <ac:spMk id="139" creationId="{C53527CE-0857-4148-A439-03E1284D2FB0}"/>
          </ac:spMkLst>
        </pc:spChg>
        <pc:spChg chg="add del">
          <ac:chgData name="畠中 春佳" userId="b55648b0-f9f8-4796-9c94-cd6d420179d2" providerId="ADAL" clId="{4C5979F9-8B23-4AF9-B621-A2F45872A4B2}" dt="2021-03-10T05:34:47.678" v="1798" actId="26606"/>
          <ac:spMkLst>
            <pc:docMk/>
            <pc:sldMk cId="1204285069" sldId="268"/>
            <ac:spMk id="143" creationId="{87FB2A40-0460-42D5-8C0B-7D9A741910D6}"/>
          </ac:spMkLst>
        </pc:spChg>
        <pc:spChg chg="add del">
          <ac:chgData name="畠中 春佳" userId="b55648b0-f9f8-4796-9c94-cd6d420179d2" providerId="ADAL" clId="{4C5979F9-8B23-4AF9-B621-A2F45872A4B2}" dt="2021-03-10T05:34:56.878" v="1802" actId="26606"/>
          <ac:spMkLst>
            <pc:docMk/>
            <pc:sldMk cId="1204285069" sldId="268"/>
            <ac:spMk id="146" creationId="{11AC88F6-55CB-496B-8AD8-9ABD2E6E3BFA}"/>
          </ac:spMkLst>
        </pc:spChg>
        <pc:spChg chg="add del">
          <ac:chgData name="畠中 春佳" userId="b55648b0-f9f8-4796-9c94-cd6d420179d2" providerId="ADAL" clId="{4C5979F9-8B23-4AF9-B621-A2F45872A4B2}" dt="2021-03-10T05:34:56.878" v="1802" actId="26606"/>
          <ac:spMkLst>
            <pc:docMk/>
            <pc:sldMk cId="1204285069" sldId="268"/>
            <ac:spMk id="148" creationId="{F1FA5EE8-8FDF-4249-8FBE-5EE4A41B3168}"/>
          </ac:spMkLst>
        </pc:spChg>
        <pc:spChg chg="add del">
          <ac:chgData name="畠中 春佳" userId="b55648b0-f9f8-4796-9c94-cd6d420179d2" providerId="ADAL" clId="{4C5979F9-8B23-4AF9-B621-A2F45872A4B2}" dt="2021-03-10T05:34:56.878" v="1802" actId="26606"/>
          <ac:spMkLst>
            <pc:docMk/>
            <pc:sldMk cId="1204285069" sldId="268"/>
            <ac:spMk id="150" creationId="{969239DF-EAA4-47C3-B4E3-79C6BCB243F5}"/>
          </ac:spMkLst>
        </pc:spChg>
        <pc:spChg chg="add">
          <ac:chgData name="畠中 春佳" userId="b55648b0-f9f8-4796-9c94-cd6d420179d2" providerId="ADAL" clId="{4C5979F9-8B23-4AF9-B621-A2F45872A4B2}" dt="2021-03-10T05:34:56.878" v="1802" actId="26606"/>
          <ac:spMkLst>
            <pc:docMk/>
            <pc:sldMk cId="1204285069" sldId="268"/>
            <ac:spMk id="177" creationId="{945D478C-A9A5-4832-89D8-703607711BB1}"/>
          </ac:spMkLst>
        </pc:spChg>
        <pc:spChg chg="add">
          <ac:chgData name="畠中 春佳" userId="b55648b0-f9f8-4796-9c94-cd6d420179d2" providerId="ADAL" clId="{4C5979F9-8B23-4AF9-B621-A2F45872A4B2}" dt="2021-03-10T05:34:56.878" v="1802" actId="26606"/>
          <ac:spMkLst>
            <pc:docMk/>
            <pc:sldMk cId="1204285069" sldId="268"/>
            <ac:spMk id="179" creationId="{0FB7F7C0-216C-466B-8AF5-7744BB34005C}"/>
          </ac:spMkLst>
        </pc:spChg>
        <pc:spChg chg="add del">
          <ac:chgData name="畠中 春佳" userId="b55648b0-f9f8-4796-9c94-cd6d420179d2" providerId="ADAL" clId="{4C5979F9-8B23-4AF9-B621-A2F45872A4B2}" dt="2021-03-10T05:34:44.238" v="1796" actId="26606"/>
          <ac:spMkLst>
            <pc:docMk/>
            <pc:sldMk cId="1204285069" sldId="268"/>
            <ac:spMk id="203" creationId="{945D478C-A9A5-4832-89D8-703607711BB1}"/>
          </ac:spMkLst>
        </pc:spChg>
        <pc:spChg chg="add del">
          <ac:chgData name="畠中 春佳" userId="b55648b0-f9f8-4796-9c94-cd6d420179d2" providerId="ADAL" clId="{4C5979F9-8B23-4AF9-B621-A2F45872A4B2}" dt="2021-03-10T05:34:44.238" v="1796" actId="26606"/>
          <ac:spMkLst>
            <pc:docMk/>
            <pc:sldMk cId="1204285069" sldId="268"/>
            <ac:spMk id="205" creationId="{0FB7F7C0-216C-466B-8AF5-7744BB34005C}"/>
          </ac:spMkLst>
        </pc:spChg>
        <pc:spChg chg="add del">
          <ac:chgData name="畠中 春佳" userId="b55648b0-f9f8-4796-9c94-cd6d420179d2" providerId="ADAL" clId="{4C5979F9-8B23-4AF9-B621-A2F45872A4B2}" dt="2021-03-10T05:34:47.678" v="1798" actId="26606"/>
          <ac:spMkLst>
            <pc:docMk/>
            <pc:sldMk cId="1204285069" sldId="268"/>
            <ac:spMk id="308" creationId="{DA27A5CA-8322-4584-B42A-F269165282DA}"/>
          </ac:spMkLst>
        </pc:spChg>
        <pc:spChg chg="add del">
          <ac:chgData name="畠中 春佳" userId="b55648b0-f9f8-4796-9c94-cd6d420179d2" providerId="ADAL" clId="{4C5979F9-8B23-4AF9-B621-A2F45872A4B2}" dt="2021-03-10T05:34:47.678" v="1798" actId="26606"/>
          <ac:spMkLst>
            <pc:docMk/>
            <pc:sldMk cId="1204285069" sldId="268"/>
            <ac:spMk id="309" creationId="{FC989A5E-D171-4BB1-ACFF-6D1503FE576C}"/>
          </ac:spMkLst>
        </pc:spChg>
        <pc:spChg chg="add del">
          <ac:chgData name="畠中 春佳" userId="b55648b0-f9f8-4796-9c94-cd6d420179d2" providerId="ADAL" clId="{4C5979F9-8B23-4AF9-B621-A2F45872A4B2}" dt="2021-03-10T05:34:47.678" v="1798" actId="26606"/>
          <ac:spMkLst>
            <pc:docMk/>
            <pc:sldMk cId="1204285069" sldId="268"/>
            <ac:spMk id="310" creationId="{58E37D5E-2F40-4CD5-A0F2-04001FB75C37}"/>
          </ac:spMkLst>
        </pc:spChg>
        <pc:spChg chg="add del">
          <ac:chgData name="畠中 春佳" userId="b55648b0-f9f8-4796-9c94-cd6d420179d2" providerId="ADAL" clId="{4C5979F9-8B23-4AF9-B621-A2F45872A4B2}" dt="2021-03-10T05:34:53.275" v="1800" actId="478"/>
          <ac:spMkLst>
            <pc:docMk/>
            <pc:sldMk cId="1204285069" sldId="268"/>
            <ac:spMk id="370" creationId="{83C229A4-B3E4-48CE-8FD6-469A92AB846B}"/>
          </ac:spMkLst>
        </pc:spChg>
        <pc:grpChg chg="add del">
          <ac:chgData name="畠中 春佳" userId="b55648b0-f9f8-4796-9c94-cd6d420179d2" providerId="ADAL" clId="{4C5979F9-8B23-4AF9-B621-A2F45872A4B2}" dt="2021-03-10T05:34:47.694" v="1799" actId="26606"/>
          <ac:grpSpMkLst>
            <pc:docMk/>
            <pc:sldMk cId="1204285069" sldId="268"/>
            <ac:grpSpMk id="9" creationId="{71AFD227-869A-489C-A9B5-3F0498DF3C0C}"/>
          </ac:grpSpMkLst>
        </pc:grpChg>
        <pc:grpChg chg="add del">
          <ac:chgData name="畠中 春佳" userId="b55648b0-f9f8-4796-9c94-cd6d420179d2" providerId="ADAL" clId="{4C5979F9-8B23-4AF9-B621-A2F45872A4B2}" dt="2021-03-10T05:34:19.092" v="1740" actId="26606"/>
          <ac:grpSpMkLst>
            <pc:docMk/>
            <pc:sldMk cId="1204285069" sldId="268"/>
            <ac:grpSpMk id="59" creationId="{AC1582F5-FF93-46BF-A92F-D4490D6538CB}"/>
          </ac:grpSpMkLst>
        </pc:grpChg>
        <pc:grpChg chg="add del">
          <ac:chgData name="畠中 春佳" userId="b55648b0-f9f8-4796-9c94-cd6d420179d2" providerId="ADAL" clId="{4C5979F9-8B23-4AF9-B621-A2F45872A4B2}" dt="2021-03-10T05:34:19.092" v="1740" actId="26606"/>
          <ac:grpSpMkLst>
            <pc:docMk/>
            <pc:sldMk cId="1204285069" sldId="268"/>
            <ac:grpSpMk id="82" creationId="{39D2483B-7210-454A-B168-51DA3C1611E3}"/>
          </ac:grpSpMkLst>
        </pc:grpChg>
        <pc:grpChg chg="add del">
          <ac:chgData name="畠中 春佳" userId="b55648b0-f9f8-4796-9c94-cd6d420179d2" providerId="ADAL" clId="{4C5979F9-8B23-4AF9-B621-A2F45872A4B2}" dt="2021-03-10T05:34:44.238" v="1796" actId="26606"/>
          <ac:grpSpMkLst>
            <pc:docMk/>
            <pc:sldMk cId="1204285069" sldId="268"/>
            <ac:grpSpMk id="144" creationId="{71AFD227-869A-489C-A9B5-3F0498DF3C0C}"/>
          </ac:grpSpMkLst>
        </pc:grpChg>
        <pc:grpChg chg="add">
          <ac:chgData name="畠中 春佳" userId="b55648b0-f9f8-4796-9c94-cd6d420179d2" providerId="ADAL" clId="{4C5979F9-8B23-4AF9-B621-A2F45872A4B2}" dt="2021-03-10T05:34:56.878" v="1802" actId="26606"/>
          <ac:grpSpMkLst>
            <pc:docMk/>
            <pc:sldMk cId="1204285069" sldId="268"/>
            <ac:grpSpMk id="152" creationId="{71AFD227-869A-489C-A9B5-3F0498DF3C0C}"/>
          </ac:grpSpMkLst>
        </pc:grpChg>
        <pc:grpChg chg="add">
          <ac:chgData name="畠中 春佳" userId="b55648b0-f9f8-4796-9c94-cd6d420179d2" providerId="ADAL" clId="{4C5979F9-8B23-4AF9-B621-A2F45872A4B2}" dt="2021-03-10T05:34:56.878" v="1802" actId="26606"/>
          <ac:grpSpMkLst>
            <pc:docMk/>
            <pc:sldMk cId="1204285069" sldId="268"/>
            <ac:grpSpMk id="181" creationId="{5020A6AE-B717-4124-91F1-AB61221C71D2}"/>
          </ac:grpSpMkLst>
        </pc:grpChg>
        <pc:grpChg chg="add del">
          <ac:chgData name="畠中 春佳" userId="b55648b0-f9f8-4796-9c94-cd6d420179d2" providerId="ADAL" clId="{4C5979F9-8B23-4AF9-B621-A2F45872A4B2}" dt="2021-03-10T05:34:44.238" v="1796" actId="26606"/>
          <ac:grpSpMkLst>
            <pc:docMk/>
            <pc:sldMk cId="1204285069" sldId="268"/>
            <ac:grpSpMk id="207" creationId="{67A83510-2790-4866-911D-2E1588DF5FCC}"/>
          </ac:grpSpMkLst>
        </pc:grpChg>
        <pc:grpChg chg="add del">
          <ac:chgData name="畠中 春佳" userId="b55648b0-f9f8-4796-9c94-cd6d420179d2" providerId="ADAL" clId="{4C5979F9-8B23-4AF9-B621-A2F45872A4B2}" dt="2021-03-10T05:34:47.678" v="1798" actId="26606"/>
          <ac:grpSpMkLst>
            <pc:docMk/>
            <pc:sldMk cId="1204285069" sldId="268"/>
            <ac:grpSpMk id="311" creationId="{2DDC3E08-72B7-412C-A277-9F3CF8EB3A8E}"/>
          </ac:grpSpMkLst>
        </pc:grpChg>
        <pc:picChg chg="add mod">
          <ac:chgData name="畠中 春佳" userId="b55648b0-f9f8-4796-9c94-cd6d420179d2" providerId="ADAL" clId="{4C5979F9-8B23-4AF9-B621-A2F45872A4B2}" dt="2021-03-10T05:34:56.878" v="1802" actId="26606"/>
          <ac:picMkLst>
            <pc:docMk/>
            <pc:sldMk cId="1204285069" sldId="268"/>
            <ac:picMk id="4" creationId="{EE0E0703-64B4-4FD3-B1D5-25E1D70DF685}"/>
          </ac:picMkLst>
        </pc:picChg>
      </pc:sldChg>
      <pc:sldChg chg="addSp delSp modSp new mod setBg">
        <pc:chgData name="畠中 春佳" userId="b55648b0-f9f8-4796-9c94-cd6d420179d2" providerId="ADAL" clId="{4C5979F9-8B23-4AF9-B621-A2F45872A4B2}" dt="2021-03-15T01:13:55.342" v="3331" actId="113"/>
        <pc:sldMkLst>
          <pc:docMk/>
          <pc:sldMk cId="3994000062" sldId="269"/>
        </pc:sldMkLst>
        <pc:spChg chg="del">
          <ac:chgData name="畠中 春佳" userId="b55648b0-f9f8-4796-9c94-cd6d420179d2" providerId="ADAL" clId="{4C5979F9-8B23-4AF9-B621-A2F45872A4B2}" dt="2021-03-10T07:22:18.227" v="1831" actId="478"/>
          <ac:spMkLst>
            <pc:docMk/>
            <pc:sldMk cId="3994000062" sldId="269"/>
            <ac:spMk id="2" creationId="{03641258-95A1-400D-9D14-1C283A969E0A}"/>
          </ac:spMkLst>
        </pc:spChg>
        <pc:spChg chg="add del mod ord">
          <ac:chgData name="畠中 春佳" userId="b55648b0-f9f8-4796-9c94-cd6d420179d2" providerId="ADAL" clId="{4C5979F9-8B23-4AF9-B621-A2F45872A4B2}" dt="2021-03-10T07:34:03.580" v="2282" actId="26606"/>
          <ac:spMkLst>
            <pc:docMk/>
            <pc:sldMk cId="3994000062" sldId="269"/>
            <ac:spMk id="3" creationId="{97B4F9D7-5042-4A84-9278-4D2DA475E2D7}"/>
          </ac:spMkLst>
        </pc:spChg>
        <pc:spChg chg="add del">
          <ac:chgData name="畠中 春佳" userId="b55648b0-f9f8-4796-9c94-cd6d420179d2" providerId="ADAL" clId="{4C5979F9-8B23-4AF9-B621-A2F45872A4B2}" dt="2021-03-10T07:34:03.580" v="2282" actId="26606"/>
          <ac:spMkLst>
            <pc:docMk/>
            <pc:sldMk cId="3994000062" sldId="269"/>
            <ac:spMk id="10" creationId="{11AC88F6-55CB-496B-8AD8-9ABD2E6E3BFA}"/>
          </ac:spMkLst>
        </pc:spChg>
        <pc:spChg chg="add del">
          <ac:chgData name="畠中 春佳" userId="b55648b0-f9f8-4796-9c94-cd6d420179d2" providerId="ADAL" clId="{4C5979F9-8B23-4AF9-B621-A2F45872A4B2}" dt="2021-03-10T07:34:03.580" v="2282" actId="26606"/>
          <ac:spMkLst>
            <pc:docMk/>
            <pc:sldMk cId="3994000062" sldId="269"/>
            <ac:spMk id="12" creationId="{F1FA5EE8-8FDF-4249-8FBE-5EE4A41B3168}"/>
          </ac:spMkLst>
        </pc:spChg>
        <pc:spChg chg="add del">
          <ac:chgData name="畠中 春佳" userId="b55648b0-f9f8-4796-9c94-cd6d420179d2" providerId="ADAL" clId="{4C5979F9-8B23-4AF9-B621-A2F45872A4B2}" dt="2021-03-10T07:34:03.580" v="2282" actId="26606"/>
          <ac:spMkLst>
            <pc:docMk/>
            <pc:sldMk cId="3994000062" sldId="269"/>
            <ac:spMk id="14" creationId="{969239DF-EAA4-47C3-B4E3-79C6BCB243F5}"/>
          </ac:spMkLst>
        </pc:spChg>
        <pc:spChg chg="add del">
          <ac:chgData name="畠中 春佳" userId="b55648b0-f9f8-4796-9c94-cd6d420179d2" providerId="ADAL" clId="{4C5979F9-8B23-4AF9-B621-A2F45872A4B2}" dt="2021-03-10T07:33:36.738" v="2262" actId="26606"/>
          <ac:spMkLst>
            <pc:docMk/>
            <pc:sldMk cId="3994000062" sldId="269"/>
            <ac:spMk id="19" creationId="{CFB03654-F8D1-4066-85B5-5BA57499B18A}"/>
          </ac:spMkLst>
        </pc:spChg>
        <pc:spChg chg="add del">
          <ac:chgData name="畠中 春佳" userId="b55648b0-f9f8-4796-9c94-cd6d420179d2" providerId="ADAL" clId="{4C5979F9-8B23-4AF9-B621-A2F45872A4B2}" dt="2021-03-10T07:33:36.738" v="2262" actId="26606"/>
          <ac:spMkLst>
            <pc:docMk/>
            <pc:sldMk cId="3994000062" sldId="269"/>
            <ac:spMk id="21" creationId="{7615BC76-014D-4BD0-A843-994E2D759826}"/>
          </ac:spMkLst>
        </pc:spChg>
        <pc:spChg chg="add del">
          <ac:chgData name="畠中 春佳" userId="b55648b0-f9f8-4796-9c94-cd6d420179d2" providerId="ADAL" clId="{4C5979F9-8B23-4AF9-B621-A2F45872A4B2}" dt="2021-03-10T07:33:36.738" v="2262" actId="26606"/>
          <ac:spMkLst>
            <pc:docMk/>
            <pc:sldMk cId="3994000062" sldId="269"/>
            <ac:spMk id="65" creationId="{B1A3BF1A-EF96-468A-B04F-AFDF6621DEFB}"/>
          </ac:spMkLst>
        </pc:spChg>
        <pc:spChg chg="add del">
          <ac:chgData name="畠中 春佳" userId="b55648b0-f9f8-4796-9c94-cd6d420179d2" providerId="ADAL" clId="{4C5979F9-8B23-4AF9-B621-A2F45872A4B2}" dt="2021-03-10T07:34:50.204" v="2306" actId="26606"/>
          <ac:spMkLst>
            <pc:docMk/>
            <pc:sldMk cId="3994000062" sldId="269"/>
            <ac:spMk id="153" creationId="{11AC88F6-55CB-496B-8AD8-9ABD2E6E3BFA}"/>
          </ac:spMkLst>
        </pc:spChg>
        <pc:spChg chg="add del">
          <ac:chgData name="畠中 春佳" userId="b55648b0-f9f8-4796-9c94-cd6d420179d2" providerId="ADAL" clId="{4C5979F9-8B23-4AF9-B621-A2F45872A4B2}" dt="2021-03-10T07:34:50.204" v="2306" actId="26606"/>
          <ac:spMkLst>
            <pc:docMk/>
            <pc:sldMk cId="3994000062" sldId="269"/>
            <ac:spMk id="155" creationId="{6F53D3C3-F24F-4317-98B6-A05ECD30445C}"/>
          </ac:spMkLst>
        </pc:spChg>
        <pc:spChg chg="add del">
          <ac:chgData name="畠中 春佳" userId="b55648b0-f9f8-4796-9c94-cd6d420179d2" providerId="ADAL" clId="{4C5979F9-8B23-4AF9-B621-A2F45872A4B2}" dt="2021-03-10T07:33:39.016" v="2264" actId="26606"/>
          <ac:spMkLst>
            <pc:docMk/>
            <pc:sldMk cId="3994000062" sldId="269"/>
            <ac:spMk id="179" creationId="{9FF4A234-29BA-4B70-BFC0-64FBB64F2A7B}"/>
          </ac:spMkLst>
        </pc:spChg>
        <pc:spChg chg="add del">
          <ac:chgData name="畠中 春佳" userId="b55648b0-f9f8-4796-9c94-cd6d420179d2" providerId="ADAL" clId="{4C5979F9-8B23-4AF9-B621-A2F45872A4B2}" dt="2021-03-10T07:33:39.016" v="2264" actId="26606"/>
          <ac:spMkLst>
            <pc:docMk/>
            <pc:sldMk cId="3994000062" sldId="269"/>
            <ac:spMk id="180" creationId="{4B6AF9AC-3CF4-4C58-A503-2EC75D92B4E1}"/>
          </ac:spMkLst>
        </pc:spChg>
        <pc:spChg chg="add del">
          <ac:chgData name="畠中 春佳" userId="b55648b0-f9f8-4796-9c94-cd6d420179d2" providerId="ADAL" clId="{4C5979F9-8B23-4AF9-B621-A2F45872A4B2}" dt="2021-03-10T07:33:39.016" v="2264" actId="26606"/>
          <ac:spMkLst>
            <pc:docMk/>
            <pc:sldMk cId="3994000062" sldId="269"/>
            <ac:spMk id="181" creationId="{25C1F4D8-9670-4B56-BD70-732561AD0B8E}"/>
          </ac:spMkLst>
        </pc:spChg>
        <pc:spChg chg="add del">
          <ac:chgData name="畠中 春佳" userId="b55648b0-f9f8-4796-9c94-cd6d420179d2" providerId="ADAL" clId="{4C5979F9-8B23-4AF9-B621-A2F45872A4B2}" dt="2021-03-10T07:34:48.961" v="2303" actId="26606"/>
          <ac:spMkLst>
            <pc:docMk/>
            <pc:sldMk cId="3994000062" sldId="269"/>
            <ac:spMk id="192" creationId="{11AC88F6-55CB-496B-8AD8-9ABD2E6E3BFA}"/>
          </ac:spMkLst>
        </pc:spChg>
        <pc:spChg chg="add del">
          <ac:chgData name="畠中 春佳" userId="b55648b0-f9f8-4796-9c94-cd6d420179d2" providerId="ADAL" clId="{4C5979F9-8B23-4AF9-B621-A2F45872A4B2}" dt="2021-03-10T07:34:48.961" v="2303" actId="26606"/>
          <ac:spMkLst>
            <pc:docMk/>
            <pc:sldMk cId="3994000062" sldId="269"/>
            <ac:spMk id="193" creationId="{969239DF-EAA4-47C3-B4E3-79C6BCB243F5}"/>
          </ac:spMkLst>
        </pc:spChg>
        <pc:spChg chg="add del">
          <ac:chgData name="畠中 春佳" userId="b55648b0-f9f8-4796-9c94-cd6d420179d2" providerId="ADAL" clId="{4C5979F9-8B23-4AF9-B621-A2F45872A4B2}" dt="2021-03-10T07:33:40.074" v="2267" actId="26606"/>
          <ac:spMkLst>
            <pc:docMk/>
            <pc:sldMk cId="3994000062" sldId="269"/>
            <ac:spMk id="246" creationId="{11AC88F6-55CB-496B-8AD8-9ABD2E6E3BFA}"/>
          </ac:spMkLst>
        </pc:spChg>
        <pc:spChg chg="add del">
          <ac:chgData name="畠中 春佳" userId="b55648b0-f9f8-4796-9c94-cd6d420179d2" providerId="ADAL" clId="{4C5979F9-8B23-4AF9-B621-A2F45872A4B2}" dt="2021-03-10T07:33:40.074" v="2267" actId="26606"/>
          <ac:spMkLst>
            <pc:docMk/>
            <pc:sldMk cId="3994000062" sldId="269"/>
            <ac:spMk id="247" creationId="{F1FA5EE8-8FDF-4249-8FBE-5EE4A41B3168}"/>
          </ac:spMkLst>
        </pc:spChg>
        <pc:spChg chg="add del">
          <ac:chgData name="畠中 春佳" userId="b55648b0-f9f8-4796-9c94-cd6d420179d2" providerId="ADAL" clId="{4C5979F9-8B23-4AF9-B621-A2F45872A4B2}" dt="2021-03-10T07:33:40.074" v="2267" actId="26606"/>
          <ac:spMkLst>
            <pc:docMk/>
            <pc:sldMk cId="3994000062" sldId="269"/>
            <ac:spMk id="248" creationId="{969239DF-EAA4-47C3-B4E3-79C6BCB243F5}"/>
          </ac:spMkLst>
        </pc:spChg>
        <pc:spChg chg="add del">
          <ac:chgData name="畠中 春佳" userId="b55648b0-f9f8-4796-9c94-cd6d420179d2" providerId="ADAL" clId="{4C5979F9-8B23-4AF9-B621-A2F45872A4B2}" dt="2021-03-10T07:33:48.222" v="2269" actId="26606"/>
          <ac:spMkLst>
            <pc:docMk/>
            <pc:sldMk cId="3994000062" sldId="269"/>
            <ac:spMk id="250" creationId="{72CD369A-5284-45B1-B107-702483A8BD98}"/>
          </ac:spMkLst>
        </pc:spChg>
        <pc:spChg chg="add del">
          <ac:chgData name="畠中 春佳" userId="b55648b0-f9f8-4796-9c94-cd6d420179d2" providerId="ADAL" clId="{4C5979F9-8B23-4AF9-B621-A2F45872A4B2}" dt="2021-03-10T07:33:49.814" v="2271" actId="26606"/>
          <ac:spMkLst>
            <pc:docMk/>
            <pc:sldMk cId="3994000062" sldId="269"/>
            <ac:spMk id="256" creationId="{11AC88F6-55CB-496B-8AD8-9ABD2E6E3BFA}"/>
          </ac:spMkLst>
        </pc:spChg>
        <pc:spChg chg="add del">
          <ac:chgData name="畠中 春佳" userId="b55648b0-f9f8-4796-9c94-cd6d420179d2" providerId="ADAL" clId="{4C5979F9-8B23-4AF9-B621-A2F45872A4B2}" dt="2021-03-10T07:33:49.814" v="2271" actId="26606"/>
          <ac:spMkLst>
            <pc:docMk/>
            <pc:sldMk cId="3994000062" sldId="269"/>
            <ac:spMk id="257" creationId="{F1FA5EE8-8FDF-4249-8FBE-5EE4A41B3168}"/>
          </ac:spMkLst>
        </pc:spChg>
        <pc:spChg chg="add del">
          <ac:chgData name="畠中 春佳" userId="b55648b0-f9f8-4796-9c94-cd6d420179d2" providerId="ADAL" clId="{4C5979F9-8B23-4AF9-B621-A2F45872A4B2}" dt="2021-03-10T07:33:49.814" v="2271" actId="26606"/>
          <ac:spMkLst>
            <pc:docMk/>
            <pc:sldMk cId="3994000062" sldId="269"/>
            <ac:spMk id="258" creationId="{969239DF-EAA4-47C3-B4E3-79C6BCB243F5}"/>
          </ac:spMkLst>
        </pc:spChg>
        <pc:spChg chg="add del">
          <ac:chgData name="畠中 春佳" userId="b55648b0-f9f8-4796-9c94-cd6d420179d2" providerId="ADAL" clId="{4C5979F9-8B23-4AF9-B621-A2F45872A4B2}" dt="2021-03-10T07:33:51.950" v="2273" actId="26606"/>
          <ac:spMkLst>
            <pc:docMk/>
            <pc:sldMk cId="3994000062" sldId="269"/>
            <ac:spMk id="260" creationId="{11AC88F6-55CB-496B-8AD8-9ABD2E6E3BFA}"/>
          </ac:spMkLst>
        </pc:spChg>
        <pc:spChg chg="add del">
          <ac:chgData name="畠中 春佳" userId="b55648b0-f9f8-4796-9c94-cd6d420179d2" providerId="ADAL" clId="{4C5979F9-8B23-4AF9-B621-A2F45872A4B2}" dt="2021-03-10T07:33:51.950" v="2273" actId="26606"/>
          <ac:spMkLst>
            <pc:docMk/>
            <pc:sldMk cId="3994000062" sldId="269"/>
            <ac:spMk id="261" creationId="{969239DF-EAA4-47C3-B4E3-79C6BCB243F5}"/>
          </ac:spMkLst>
        </pc:spChg>
        <pc:spChg chg="add del">
          <ac:chgData name="畠中 春佳" userId="b55648b0-f9f8-4796-9c94-cd6d420179d2" providerId="ADAL" clId="{4C5979F9-8B23-4AF9-B621-A2F45872A4B2}" dt="2021-03-10T07:33:51.950" v="2273" actId="26606"/>
          <ac:spMkLst>
            <pc:docMk/>
            <pc:sldMk cId="3994000062" sldId="269"/>
            <ac:spMk id="262" creationId="{97B4F9D7-5042-4A84-9278-4D2DA475E2D7}"/>
          </ac:spMkLst>
        </pc:spChg>
        <pc:spChg chg="add del">
          <ac:chgData name="畠中 春佳" userId="b55648b0-f9f8-4796-9c94-cd6d420179d2" providerId="ADAL" clId="{4C5979F9-8B23-4AF9-B621-A2F45872A4B2}" dt="2021-03-10T07:33:53.046" v="2275" actId="26606"/>
          <ac:spMkLst>
            <pc:docMk/>
            <pc:sldMk cId="3994000062" sldId="269"/>
            <ac:spMk id="267" creationId="{11AC88F6-55CB-496B-8AD8-9ABD2E6E3BFA}"/>
          </ac:spMkLst>
        </pc:spChg>
        <pc:spChg chg="add del">
          <ac:chgData name="畠中 春佳" userId="b55648b0-f9f8-4796-9c94-cd6d420179d2" providerId="ADAL" clId="{4C5979F9-8B23-4AF9-B621-A2F45872A4B2}" dt="2021-03-10T07:33:53.046" v="2275" actId="26606"/>
          <ac:spMkLst>
            <pc:docMk/>
            <pc:sldMk cId="3994000062" sldId="269"/>
            <ac:spMk id="268" creationId="{6F53D3C3-F24F-4317-98B6-A05ECD30445C}"/>
          </ac:spMkLst>
        </pc:spChg>
        <pc:spChg chg="add del">
          <ac:chgData name="畠中 春佳" userId="b55648b0-f9f8-4796-9c94-cd6d420179d2" providerId="ADAL" clId="{4C5979F9-8B23-4AF9-B621-A2F45872A4B2}" dt="2021-03-10T07:33:53.046" v="2275" actId="26606"/>
          <ac:spMkLst>
            <pc:docMk/>
            <pc:sldMk cId="3994000062" sldId="269"/>
            <ac:spMk id="269" creationId="{97B4F9D7-5042-4A84-9278-4D2DA475E2D7}"/>
          </ac:spMkLst>
        </pc:spChg>
        <pc:spChg chg="add del">
          <ac:chgData name="畠中 春佳" userId="b55648b0-f9f8-4796-9c94-cd6d420179d2" providerId="ADAL" clId="{4C5979F9-8B23-4AF9-B621-A2F45872A4B2}" dt="2021-03-10T07:34:33.244" v="2299" actId="26606"/>
          <ac:spMkLst>
            <pc:docMk/>
            <pc:sldMk cId="3994000062" sldId="269"/>
            <ac:spMk id="271" creationId="{CFB03654-F8D1-4066-85B5-5BA57499B18A}"/>
          </ac:spMkLst>
        </pc:spChg>
        <pc:spChg chg="add del">
          <ac:chgData name="畠中 春佳" userId="b55648b0-f9f8-4796-9c94-cd6d420179d2" providerId="ADAL" clId="{4C5979F9-8B23-4AF9-B621-A2F45872A4B2}" dt="2021-03-10T07:34:33.244" v="2299" actId="26606"/>
          <ac:spMkLst>
            <pc:docMk/>
            <pc:sldMk cId="3994000062" sldId="269"/>
            <ac:spMk id="272" creationId="{EF061512-DEB6-4638-9292-91DD254630D0}"/>
          </ac:spMkLst>
        </pc:spChg>
        <pc:spChg chg="add del">
          <ac:chgData name="畠中 春佳" userId="b55648b0-f9f8-4796-9c94-cd6d420179d2" providerId="ADAL" clId="{4C5979F9-8B23-4AF9-B621-A2F45872A4B2}" dt="2021-03-10T07:34:33.244" v="2299" actId="26606"/>
          <ac:spMkLst>
            <pc:docMk/>
            <pc:sldMk cId="3994000062" sldId="269"/>
            <ac:spMk id="273" creationId="{7615BC76-014D-4BD0-A843-994E2D759826}"/>
          </ac:spMkLst>
        </pc:spChg>
        <pc:spChg chg="add del mod ord">
          <ac:chgData name="畠中 春佳" userId="b55648b0-f9f8-4796-9c94-cd6d420179d2" providerId="ADAL" clId="{4C5979F9-8B23-4AF9-B621-A2F45872A4B2}" dt="2021-03-15T01:13:55.342" v="3331" actId="113"/>
          <ac:spMkLst>
            <pc:docMk/>
            <pc:sldMk cId="3994000062" sldId="269"/>
            <ac:spMk id="274" creationId="{97B4F9D7-5042-4A84-9278-4D2DA475E2D7}"/>
          </ac:spMkLst>
        </pc:spChg>
        <pc:spChg chg="add del">
          <ac:chgData name="畠中 春佳" userId="b55648b0-f9f8-4796-9c94-cd6d420179d2" providerId="ADAL" clId="{4C5979F9-8B23-4AF9-B621-A2F45872A4B2}" dt="2021-03-10T07:34:50.182" v="2305" actId="26606"/>
          <ac:spMkLst>
            <pc:docMk/>
            <pc:sldMk cId="3994000062" sldId="269"/>
            <ac:spMk id="308" creationId="{CFB03654-F8D1-4066-85B5-5BA57499B18A}"/>
          </ac:spMkLst>
        </pc:spChg>
        <pc:spChg chg="add del">
          <ac:chgData name="畠中 春佳" userId="b55648b0-f9f8-4796-9c94-cd6d420179d2" providerId="ADAL" clId="{4C5979F9-8B23-4AF9-B621-A2F45872A4B2}" dt="2021-03-10T07:34:50.182" v="2305" actId="26606"/>
          <ac:spMkLst>
            <pc:docMk/>
            <pc:sldMk cId="3994000062" sldId="269"/>
            <ac:spMk id="309" creationId="{EF061512-DEB6-4638-9292-91DD254630D0}"/>
          </ac:spMkLst>
        </pc:spChg>
        <pc:spChg chg="add del">
          <ac:chgData name="畠中 春佳" userId="b55648b0-f9f8-4796-9c94-cd6d420179d2" providerId="ADAL" clId="{4C5979F9-8B23-4AF9-B621-A2F45872A4B2}" dt="2021-03-10T07:34:50.182" v="2305" actId="26606"/>
          <ac:spMkLst>
            <pc:docMk/>
            <pc:sldMk cId="3994000062" sldId="269"/>
            <ac:spMk id="310" creationId="{7615BC76-014D-4BD0-A843-994E2D759826}"/>
          </ac:spMkLst>
        </pc:spChg>
        <pc:spChg chg="add">
          <ac:chgData name="畠中 春佳" userId="b55648b0-f9f8-4796-9c94-cd6d420179d2" providerId="ADAL" clId="{4C5979F9-8B23-4AF9-B621-A2F45872A4B2}" dt="2021-03-10T07:34:50.204" v="2306" actId="26606"/>
          <ac:spMkLst>
            <pc:docMk/>
            <pc:sldMk cId="3994000062" sldId="269"/>
            <ac:spMk id="369" creationId="{11AC88F6-55CB-496B-8AD8-9ABD2E6E3BFA}"/>
          </ac:spMkLst>
        </pc:spChg>
        <pc:spChg chg="add">
          <ac:chgData name="畠中 春佳" userId="b55648b0-f9f8-4796-9c94-cd6d420179d2" providerId="ADAL" clId="{4C5979F9-8B23-4AF9-B621-A2F45872A4B2}" dt="2021-03-10T07:34:50.204" v="2306" actId="26606"/>
          <ac:spMkLst>
            <pc:docMk/>
            <pc:sldMk cId="3994000062" sldId="269"/>
            <ac:spMk id="370" creationId="{969239DF-EAA4-47C3-B4E3-79C6BCB243F5}"/>
          </ac:spMkLst>
        </pc:spChg>
        <pc:grpChg chg="add del">
          <ac:chgData name="畠中 春佳" userId="b55648b0-f9f8-4796-9c94-cd6d420179d2" providerId="ADAL" clId="{4C5979F9-8B23-4AF9-B621-A2F45872A4B2}" dt="2021-03-10T07:33:36.738" v="2262" actId="26606"/>
          <ac:grpSpMkLst>
            <pc:docMk/>
            <pc:sldMk cId="3994000062" sldId="269"/>
            <ac:grpSpMk id="23" creationId="{39D2483B-7210-454A-B168-51DA3C1611E3}"/>
          </ac:grpSpMkLst>
        </pc:grpChg>
        <pc:grpChg chg="add del">
          <ac:chgData name="畠中 春佳" userId="b55648b0-f9f8-4796-9c94-cd6d420179d2" providerId="ADAL" clId="{4C5979F9-8B23-4AF9-B621-A2F45872A4B2}" dt="2021-03-10T07:34:33.244" v="2299" actId="26606"/>
          <ac:grpSpMkLst>
            <pc:docMk/>
            <pc:sldMk cId="3994000062" sldId="269"/>
            <ac:grpSpMk id="25" creationId="{86B666D3-7550-4348-AD73-27B831A5E488}"/>
          </ac:grpSpMkLst>
        </pc:grpChg>
        <pc:grpChg chg="add del">
          <ac:chgData name="畠中 春佳" userId="b55648b0-f9f8-4796-9c94-cd6d420179d2" providerId="ADAL" clId="{4C5979F9-8B23-4AF9-B621-A2F45872A4B2}" dt="2021-03-10T07:33:36.738" v="2262" actId="26606"/>
          <ac:grpSpMkLst>
            <pc:docMk/>
            <pc:sldMk cId="3994000062" sldId="269"/>
            <ac:grpSpMk id="67" creationId="{AC1582F5-FF93-46BF-A92F-D4490D6538CB}"/>
          </ac:grpSpMkLst>
        </pc:grpChg>
        <pc:grpChg chg="add del">
          <ac:chgData name="畠中 春佳" userId="b55648b0-f9f8-4796-9c94-cd6d420179d2" providerId="ADAL" clId="{4C5979F9-8B23-4AF9-B621-A2F45872A4B2}" dt="2021-03-10T07:33:39.016" v="2264" actId="26606"/>
          <ac:grpSpMkLst>
            <pc:docMk/>
            <pc:sldMk cId="3994000062" sldId="269"/>
            <ac:grpSpMk id="182" creationId="{F25E4505-3E0D-46F0-A26D-085335D2E631}"/>
          </ac:grpSpMkLst>
        </pc:grpChg>
        <pc:grpChg chg="add del">
          <ac:chgData name="畠中 春佳" userId="b55648b0-f9f8-4796-9c94-cd6d420179d2" providerId="ADAL" clId="{4C5979F9-8B23-4AF9-B621-A2F45872A4B2}" dt="2021-03-10T07:34:48.961" v="2303" actId="26606"/>
          <ac:grpSpMkLst>
            <pc:docMk/>
            <pc:sldMk cId="3994000062" sldId="269"/>
            <ac:grpSpMk id="194" creationId="{3389B237-4CAB-4403-A95C-C04D71F4B420}"/>
          </ac:grpSpMkLst>
        </pc:grpChg>
        <pc:grpChg chg="add del">
          <ac:chgData name="畠中 春佳" userId="b55648b0-f9f8-4796-9c94-cd6d420179d2" providerId="ADAL" clId="{4C5979F9-8B23-4AF9-B621-A2F45872A4B2}" dt="2021-03-10T07:33:48.222" v="2269" actId="26606"/>
          <ac:grpSpMkLst>
            <pc:docMk/>
            <pc:sldMk cId="3994000062" sldId="269"/>
            <ac:grpSpMk id="251" creationId="{FD435E13-4F33-4353-A24E-D37F378524B0}"/>
          </ac:grpSpMkLst>
        </pc:grpChg>
        <pc:grpChg chg="add del">
          <ac:chgData name="畠中 春佳" userId="b55648b0-f9f8-4796-9c94-cd6d420179d2" providerId="ADAL" clId="{4C5979F9-8B23-4AF9-B621-A2F45872A4B2}" dt="2021-03-10T07:33:51.950" v="2273" actId="26606"/>
          <ac:grpSpMkLst>
            <pc:docMk/>
            <pc:sldMk cId="3994000062" sldId="269"/>
            <ac:grpSpMk id="263" creationId="{3389B237-4CAB-4403-A95C-C04D71F4B420}"/>
          </ac:grpSpMkLst>
        </pc:grpChg>
        <pc:grpChg chg="add del">
          <ac:chgData name="畠中 春佳" userId="b55648b0-f9f8-4796-9c94-cd6d420179d2" providerId="ADAL" clId="{4C5979F9-8B23-4AF9-B621-A2F45872A4B2}" dt="2021-03-10T07:34:50.182" v="2305" actId="26606"/>
          <ac:grpSpMkLst>
            <pc:docMk/>
            <pc:sldMk cId="3994000062" sldId="269"/>
            <ac:grpSpMk id="311" creationId="{86B666D3-7550-4348-AD73-27B831A5E488}"/>
          </ac:grpSpMkLst>
        </pc:grpChg>
        <pc:grpChg chg="add">
          <ac:chgData name="畠中 春佳" userId="b55648b0-f9f8-4796-9c94-cd6d420179d2" providerId="ADAL" clId="{4C5979F9-8B23-4AF9-B621-A2F45872A4B2}" dt="2021-03-10T07:34:50.204" v="2306" actId="26606"/>
          <ac:grpSpMkLst>
            <pc:docMk/>
            <pc:sldMk cId="3994000062" sldId="269"/>
            <ac:grpSpMk id="371" creationId="{3389B237-4CAB-4403-A95C-C04D71F4B420}"/>
          </ac:grpSpMkLst>
        </pc:grpChg>
        <pc:graphicFrameChg chg="add del">
          <ac:chgData name="畠中 春佳" userId="b55648b0-f9f8-4796-9c94-cd6d420179d2" providerId="ADAL" clId="{4C5979F9-8B23-4AF9-B621-A2F45872A4B2}" dt="2021-03-10T07:33:49.814" v="2271" actId="26606"/>
          <ac:graphicFrameMkLst>
            <pc:docMk/>
            <pc:sldMk cId="3994000062" sldId="269"/>
            <ac:graphicFrameMk id="16" creationId="{71AB7397-B754-4D8D-9F98-64485F14B186}"/>
          </ac:graphicFrameMkLst>
        </pc:graphicFrameChg>
        <pc:picChg chg="add mod ord">
          <ac:chgData name="畠中 春佳" userId="b55648b0-f9f8-4796-9c94-cd6d420179d2" providerId="ADAL" clId="{4C5979F9-8B23-4AF9-B621-A2F45872A4B2}" dt="2021-03-10T07:35:59.962" v="2319" actId="14100"/>
          <ac:picMkLst>
            <pc:docMk/>
            <pc:sldMk cId="3994000062" sldId="269"/>
            <ac:picMk id="5" creationId="{AD0416AE-B767-436E-BA50-746B8C12B08F}"/>
          </ac:picMkLst>
        </pc:picChg>
      </pc:sldChg>
      <pc:sldChg chg="addSp delSp modSp new del mod">
        <pc:chgData name="畠中 春佳" userId="b55648b0-f9f8-4796-9c94-cd6d420179d2" providerId="ADAL" clId="{4C5979F9-8B23-4AF9-B621-A2F45872A4B2}" dt="2021-03-10T07:52:34.093" v="2448" actId="47"/>
        <pc:sldMkLst>
          <pc:docMk/>
          <pc:sldMk cId="2456433385" sldId="270"/>
        </pc:sldMkLst>
        <pc:spChg chg="del">
          <ac:chgData name="畠中 春佳" userId="b55648b0-f9f8-4796-9c94-cd6d420179d2" providerId="ADAL" clId="{4C5979F9-8B23-4AF9-B621-A2F45872A4B2}" dt="2021-03-10T07:41:43.435" v="2372" actId="478"/>
          <ac:spMkLst>
            <pc:docMk/>
            <pc:sldMk cId="2456433385" sldId="270"/>
            <ac:spMk id="2" creationId="{03C6BDE9-C618-4330-B134-A5E15F16F11E}"/>
          </ac:spMkLst>
        </pc:spChg>
        <pc:spChg chg="del">
          <ac:chgData name="畠中 春佳" userId="b55648b0-f9f8-4796-9c94-cd6d420179d2" providerId="ADAL" clId="{4C5979F9-8B23-4AF9-B621-A2F45872A4B2}" dt="2021-03-10T07:41:33.296" v="2369" actId="931"/>
          <ac:spMkLst>
            <pc:docMk/>
            <pc:sldMk cId="2456433385" sldId="270"/>
            <ac:spMk id="3" creationId="{E2638472-3D76-44D9-8E25-FB3CFA7DCE31}"/>
          </ac:spMkLst>
        </pc:spChg>
        <pc:spChg chg="del mod">
          <ac:chgData name="畠中 春佳" userId="b55648b0-f9f8-4796-9c94-cd6d420179d2" providerId="ADAL" clId="{4C5979F9-8B23-4AF9-B621-A2F45872A4B2}" dt="2021-03-10T07:42:06.604" v="2376" actId="478"/>
          <ac:spMkLst>
            <pc:docMk/>
            <pc:sldMk cId="2456433385" sldId="270"/>
            <ac:spMk id="4" creationId="{386EF67E-79F2-4B3B-B921-86102E3162ED}"/>
          </ac:spMkLst>
        </pc:spChg>
        <pc:picChg chg="add mod">
          <ac:chgData name="畠中 春佳" userId="b55648b0-f9f8-4796-9c94-cd6d420179d2" providerId="ADAL" clId="{4C5979F9-8B23-4AF9-B621-A2F45872A4B2}" dt="2021-03-10T07:41:57.537" v="2374" actId="1076"/>
          <ac:picMkLst>
            <pc:docMk/>
            <pc:sldMk cId="2456433385" sldId="270"/>
            <ac:picMk id="6" creationId="{048B45E4-B748-447B-B7FC-B04158629BD0}"/>
          </ac:picMkLst>
        </pc:picChg>
      </pc:sldChg>
      <pc:sldChg chg="addSp delSp modSp add mod setBg delDesignElem">
        <pc:chgData name="畠中 春佳" userId="b55648b0-f9f8-4796-9c94-cd6d420179d2" providerId="ADAL" clId="{4C5979F9-8B23-4AF9-B621-A2F45872A4B2}" dt="2021-03-10T07:39:00.898" v="2368" actId="207"/>
        <pc:sldMkLst>
          <pc:docMk/>
          <pc:sldMk cId="139641455" sldId="271"/>
        </pc:sldMkLst>
        <pc:spChg chg="mod">
          <ac:chgData name="畠中 春佳" userId="b55648b0-f9f8-4796-9c94-cd6d420179d2" providerId="ADAL" clId="{4C5979F9-8B23-4AF9-B621-A2F45872A4B2}" dt="2021-03-10T07:39:00.898" v="2368" actId="207"/>
          <ac:spMkLst>
            <pc:docMk/>
            <pc:sldMk cId="139641455" sldId="271"/>
            <ac:spMk id="2" creationId="{378FCAE8-9CDC-418A-847B-C5EF86755BF8}"/>
          </ac:spMkLst>
        </pc:spChg>
        <pc:spChg chg="add">
          <ac:chgData name="畠中 春佳" userId="b55648b0-f9f8-4796-9c94-cd6d420179d2" providerId="ADAL" clId="{4C5979F9-8B23-4AF9-B621-A2F45872A4B2}" dt="2021-03-10T07:38:39.038" v="2350" actId="26606"/>
          <ac:spMkLst>
            <pc:docMk/>
            <pc:sldMk cId="139641455" sldId="271"/>
            <ac:spMk id="6" creationId="{9FF4A234-29BA-4B70-BFC0-64FBB64F2A7B}"/>
          </ac:spMkLst>
        </pc:spChg>
        <pc:spChg chg="add">
          <ac:chgData name="畠中 春佳" userId="b55648b0-f9f8-4796-9c94-cd6d420179d2" providerId="ADAL" clId="{4C5979F9-8B23-4AF9-B621-A2F45872A4B2}" dt="2021-03-10T07:38:39.038" v="2350" actId="26606"/>
          <ac:spMkLst>
            <pc:docMk/>
            <pc:sldMk cId="139641455" sldId="271"/>
            <ac:spMk id="65" creationId="{B0FD9CD4-1DEA-4176-A124-D8917EB46F78}"/>
          </ac:spMkLst>
        </pc:spChg>
        <pc:spChg chg="del">
          <ac:chgData name="畠中 春佳" userId="b55648b0-f9f8-4796-9c94-cd6d420179d2" providerId="ADAL" clId="{4C5979F9-8B23-4AF9-B621-A2F45872A4B2}" dt="2021-03-10T07:38:33.194" v="2349"/>
          <ac:spMkLst>
            <pc:docMk/>
            <pc:sldMk cId="139641455" sldId="271"/>
            <ac:spMk id="125" creationId="{9FF4A234-29BA-4B70-BFC0-64FBB64F2A7B}"/>
          </ac:spMkLst>
        </pc:spChg>
        <pc:spChg chg="del">
          <ac:chgData name="畠中 春佳" userId="b55648b0-f9f8-4796-9c94-cd6d420179d2" providerId="ADAL" clId="{4C5979F9-8B23-4AF9-B621-A2F45872A4B2}" dt="2021-03-10T07:38:33.194" v="2349"/>
          <ac:spMkLst>
            <pc:docMk/>
            <pc:sldMk cId="139641455" sldId="271"/>
            <ac:spMk id="127" creationId="{B0FD9CD4-1DEA-4176-A124-D8917EB46F78}"/>
          </ac:spMkLst>
        </pc:spChg>
        <pc:grpChg chg="add">
          <ac:chgData name="畠中 春佳" userId="b55648b0-f9f8-4796-9c94-cd6d420179d2" providerId="ADAL" clId="{4C5979F9-8B23-4AF9-B621-A2F45872A4B2}" dt="2021-03-10T07:38:39.038" v="2350" actId="26606"/>
          <ac:grpSpMkLst>
            <pc:docMk/>
            <pc:sldMk cId="139641455" sldId="271"/>
            <ac:grpSpMk id="4" creationId="{71AFD227-869A-489C-A9B5-3F0498DF3C0C}"/>
          </ac:grpSpMkLst>
        </pc:grpChg>
        <pc:grpChg chg="add">
          <ac:chgData name="畠中 春佳" userId="b55648b0-f9f8-4796-9c94-cd6d420179d2" providerId="ADAL" clId="{4C5979F9-8B23-4AF9-B621-A2F45872A4B2}" dt="2021-03-10T07:38:39.038" v="2350" actId="26606"/>
          <ac:grpSpMkLst>
            <pc:docMk/>
            <pc:sldMk cId="139641455" sldId="271"/>
            <ac:grpSpMk id="5" creationId="{A1B0DAD3-DAD3-4D41-8EF0-B03422E473FE}"/>
          </ac:grpSpMkLst>
        </pc:grpChg>
        <pc:grpChg chg="del">
          <ac:chgData name="畠中 春佳" userId="b55648b0-f9f8-4796-9c94-cd6d420179d2" providerId="ADAL" clId="{4C5979F9-8B23-4AF9-B621-A2F45872A4B2}" dt="2021-03-10T07:38:33.194" v="2349"/>
          <ac:grpSpMkLst>
            <pc:docMk/>
            <pc:sldMk cId="139641455" sldId="271"/>
            <ac:grpSpMk id="7" creationId="{71AFD227-869A-489C-A9B5-3F0498DF3C0C}"/>
          </ac:grpSpMkLst>
        </pc:grpChg>
        <pc:grpChg chg="del">
          <ac:chgData name="畠中 春佳" userId="b55648b0-f9f8-4796-9c94-cd6d420179d2" providerId="ADAL" clId="{4C5979F9-8B23-4AF9-B621-A2F45872A4B2}" dt="2021-03-10T07:38:33.194" v="2349"/>
          <ac:grpSpMkLst>
            <pc:docMk/>
            <pc:sldMk cId="139641455" sldId="271"/>
            <ac:grpSpMk id="66" creationId="{A1B0DAD3-DAD3-4D41-8EF0-B03422E473FE}"/>
          </ac:grpSpMkLst>
        </pc:grpChg>
        <pc:grpChg chg="add">
          <ac:chgData name="畠中 春佳" userId="b55648b0-f9f8-4796-9c94-cd6d420179d2" providerId="ADAL" clId="{4C5979F9-8B23-4AF9-B621-A2F45872A4B2}" dt="2021-03-10T07:38:39.038" v="2350" actId="26606"/>
          <ac:grpSpMkLst>
            <pc:docMk/>
            <pc:sldMk cId="139641455" sldId="271"/>
            <ac:grpSpMk id="124" creationId="{D1F75336-B532-4E6E-95DF-0A6F259731D4}"/>
          </ac:grpSpMkLst>
        </pc:grpChg>
        <pc:grpChg chg="del">
          <ac:chgData name="畠中 春佳" userId="b55648b0-f9f8-4796-9c94-cd6d420179d2" providerId="ADAL" clId="{4C5979F9-8B23-4AF9-B621-A2F45872A4B2}" dt="2021-03-10T07:38:33.194" v="2349"/>
          <ac:grpSpMkLst>
            <pc:docMk/>
            <pc:sldMk cId="139641455" sldId="271"/>
            <ac:grpSpMk id="129" creationId="{D1F75336-B532-4E6E-95DF-0A6F259731D4}"/>
          </ac:grpSpMkLst>
        </pc:grpChg>
      </pc:sldChg>
      <pc:sldChg chg="addSp delSp modSp new mod setBg modClrScheme chgLayout">
        <pc:chgData name="畠中 春佳" userId="b55648b0-f9f8-4796-9c94-cd6d420179d2" providerId="ADAL" clId="{4C5979F9-8B23-4AF9-B621-A2F45872A4B2}" dt="2021-03-11T08:23:26.668" v="2742" actId="20577"/>
        <pc:sldMkLst>
          <pc:docMk/>
          <pc:sldMk cId="4044857189" sldId="272"/>
        </pc:sldMkLst>
        <pc:spChg chg="del mod ord">
          <ac:chgData name="畠中 春佳" userId="b55648b0-f9f8-4796-9c94-cd6d420179d2" providerId="ADAL" clId="{4C5979F9-8B23-4AF9-B621-A2F45872A4B2}" dt="2021-03-10T07:42:33.927" v="2378" actId="700"/>
          <ac:spMkLst>
            <pc:docMk/>
            <pc:sldMk cId="4044857189" sldId="272"/>
            <ac:spMk id="2" creationId="{CBC820D7-8342-4C6B-8642-55AC7D64C15D}"/>
          </ac:spMkLst>
        </pc:spChg>
        <pc:spChg chg="del mod ord">
          <ac:chgData name="畠中 春佳" userId="b55648b0-f9f8-4796-9c94-cd6d420179d2" providerId="ADAL" clId="{4C5979F9-8B23-4AF9-B621-A2F45872A4B2}" dt="2021-03-10T07:42:33.927" v="2378" actId="700"/>
          <ac:spMkLst>
            <pc:docMk/>
            <pc:sldMk cId="4044857189" sldId="272"/>
            <ac:spMk id="3" creationId="{D25A4920-A1EB-4A3C-BDAC-8186D64CED86}"/>
          </ac:spMkLst>
        </pc:spChg>
        <pc:spChg chg="add del mod ord">
          <ac:chgData name="畠中 春佳" userId="b55648b0-f9f8-4796-9c94-cd6d420179d2" providerId="ADAL" clId="{4C5979F9-8B23-4AF9-B621-A2F45872A4B2}" dt="2021-03-10T07:42:38.039" v="2379" actId="700"/>
          <ac:spMkLst>
            <pc:docMk/>
            <pc:sldMk cId="4044857189" sldId="272"/>
            <ac:spMk id="4" creationId="{A31DAAE6-CA0D-4F96-98A2-87855A4DAD5F}"/>
          </ac:spMkLst>
        </pc:spChg>
        <pc:spChg chg="add del mod ord">
          <ac:chgData name="畠中 春佳" userId="b55648b0-f9f8-4796-9c94-cd6d420179d2" providerId="ADAL" clId="{4C5979F9-8B23-4AF9-B621-A2F45872A4B2}" dt="2021-03-10T07:42:38.039" v="2379" actId="700"/>
          <ac:spMkLst>
            <pc:docMk/>
            <pc:sldMk cId="4044857189" sldId="272"/>
            <ac:spMk id="5" creationId="{C0B7B665-8730-4255-93A5-7847288D1F2C}"/>
          </ac:spMkLst>
        </pc:spChg>
        <pc:spChg chg="add del mod ord">
          <ac:chgData name="畠中 春佳" userId="b55648b0-f9f8-4796-9c94-cd6d420179d2" providerId="ADAL" clId="{4C5979F9-8B23-4AF9-B621-A2F45872A4B2}" dt="2021-03-10T07:42:38.039" v="2379" actId="700"/>
          <ac:spMkLst>
            <pc:docMk/>
            <pc:sldMk cId="4044857189" sldId="272"/>
            <ac:spMk id="6" creationId="{FFAF9D52-F472-4555-A3CC-3EB445FFD0D3}"/>
          </ac:spMkLst>
        </pc:spChg>
        <pc:spChg chg="add del mod ord">
          <ac:chgData name="畠中 春佳" userId="b55648b0-f9f8-4796-9c94-cd6d420179d2" providerId="ADAL" clId="{4C5979F9-8B23-4AF9-B621-A2F45872A4B2}" dt="2021-03-10T07:42:38.039" v="2379" actId="700"/>
          <ac:spMkLst>
            <pc:docMk/>
            <pc:sldMk cId="4044857189" sldId="272"/>
            <ac:spMk id="7" creationId="{853671F9-1682-4E69-852D-E8D7AB2574B7}"/>
          </ac:spMkLst>
        </pc:spChg>
        <pc:spChg chg="add del mod ord">
          <ac:chgData name="畠中 春佳" userId="b55648b0-f9f8-4796-9c94-cd6d420179d2" providerId="ADAL" clId="{4C5979F9-8B23-4AF9-B621-A2F45872A4B2}" dt="2021-03-10T07:42:38.039" v="2379" actId="700"/>
          <ac:spMkLst>
            <pc:docMk/>
            <pc:sldMk cId="4044857189" sldId="272"/>
            <ac:spMk id="8" creationId="{8109DF46-D70B-4BB3-8A4E-3F99777A3628}"/>
          </ac:spMkLst>
        </pc:spChg>
        <pc:spChg chg="add del mod ord">
          <ac:chgData name="畠中 春佳" userId="b55648b0-f9f8-4796-9c94-cd6d420179d2" providerId="ADAL" clId="{4C5979F9-8B23-4AF9-B621-A2F45872A4B2}" dt="2021-03-10T07:42:41.488" v="2380" actId="700"/>
          <ac:spMkLst>
            <pc:docMk/>
            <pc:sldMk cId="4044857189" sldId="272"/>
            <ac:spMk id="9" creationId="{EF73D318-6EF9-4088-B9D5-B708B3304C78}"/>
          </ac:spMkLst>
        </pc:spChg>
        <pc:spChg chg="add del mod ord">
          <ac:chgData name="畠中 春佳" userId="b55648b0-f9f8-4796-9c94-cd6d420179d2" providerId="ADAL" clId="{4C5979F9-8B23-4AF9-B621-A2F45872A4B2}" dt="2021-03-10T07:42:41.488" v="2380" actId="700"/>
          <ac:spMkLst>
            <pc:docMk/>
            <pc:sldMk cId="4044857189" sldId="272"/>
            <ac:spMk id="10" creationId="{5BB03617-4402-4E77-B4EC-807B1B8B0CB6}"/>
          </ac:spMkLst>
        </pc:spChg>
        <pc:spChg chg="add del mod ord">
          <ac:chgData name="畠中 春佳" userId="b55648b0-f9f8-4796-9c94-cd6d420179d2" providerId="ADAL" clId="{4C5979F9-8B23-4AF9-B621-A2F45872A4B2}" dt="2021-03-10T07:42:41.488" v="2380" actId="700"/>
          <ac:spMkLst>
            <pc:docMk/>
            <pc:sldMk cId="4044857189" sldId="272"/>
            <ac:spMk id="11" creationId="{159D385D-6EAC-48C1-AA35-11E868F690DE}"/>
          </ac:spMkLst>
        </pc:spChg>
        <pc:spChg chg="add mod ord">
          <ac:chgData name="畠中 春佳" userId="b55648b0-f9f8-4796-9c94-cd6d420179d2" providerId="ADAL" clId="{4C5979F9-8B23-4AF9-B621-A2F45872A4B2}" dt="2021-03-10T07:55:15.980" v="2723" actId="20577"/>
          <ac:spMkLst>
            <pc:docMk/>
            <pc:sldMk cId="4044857189" sldId="272"/>
            <ac:spMk id="12" creationId="{71FFDDAF-7D9E-4650-84DF-3EFE90944ED0}"/>
          </ac:spMkLst>
        </pc:spChg>
        <pc:spChg chg="add del mod ord">
          <ac:chgData name="畠中 春佳" userId="b55648b0-f9f8-4796-9c94-cd6d420179d2" providerId="ADAL" clId="{4C5979F9-8B23-4AF9-B621-A2F45872A4B2}" dt="2021-03-10T07:42:47.923" v="2381" actId="931"/>
          <ac:spMkLst>
            <pc:docMk/>
            <pc:sldMk cId="4044857189" sldId="272"/>
            <ac:spMk id="13" creationId="{22119B0B-5B6D-4A92-94CB-C7801FF29B4F}"/>
          </ac:spMkLst>
        </pc:spChg>
        <pc:spChg chg="add mod ord">
          <ac:chgData name="畠中 春佳" userId="b55648b0-f9f8-4796-9c94-cd6d420179d2" providerId="ADAL" clId="{4C5979F9-8B23-4AF9-B621-A2F45872A4B2}" dt="2021-03-11T08:23:26.668" v="2742" actId="20577"/>
          <ac:spMkLst>
            <pc:docMk/>
            <pc:sldMk cId="4044857189" sldId="272"/>
            <ac:spMk id="14" creationId="{A732D966-EBAD-4EC9-BCCE-FF9470970C32}"/>
          </ac:spMkLst>
        </pc:spChg>
        <pc:spChg chg="add del mod">
          <ac:chgData name="畠中 春佳" userId="b55648b0-f9f8-4796-9c94-cd6d420179d2" providerId="ADAL" clId="{4C5979F9-8B23-4AF9-B621-A2F45872A4B2}" dt="2021-03-10T07:44:17.949" v="2386" actId="931"/>
          <ac:spMkLst>
            <pc:docMk/>
            <pc:sldMk cId="4044857189" sldId="272"/>
            <ac:spMk id="18" creationId="{68CEDB81-F03B-4E9C-99FC-24F453B01932}"/>
          </ac:spMkLst>
        </pc:spChg>
        <pc:spChg chg="add del">
          <ac:chgData name="畠中 春佳" userId="b55648b0-f9f8-4796-9c94-cd6d420179d2" providerId="ADAL" clId="{4C5979F9-8B23-4AF9-B621-A2F45872A4B2}" dt="2021-03-10T07:44:44.420" v="2397" actId="26606"/>
          <ac:spMkLst>
            <pc:docMk/>
            <pc:sldMk cId="4044857189" sldId="272"/>
            <ac:spMk id="80" creationId="{11AC88F6-55CB-496B-8AD8-9ABD2E6E3BFA}"/>
          </ac:spMkLst>
        </pc:spChg>
        <pc:spChg chg="add del">
          <ac:chgData name="畠中 春佳" userId="b55648b0-f9f8-4796-9c94-cd6d420179d2" providerId="ADAL" clId="{4C5979F9-8B23-4AF9-B621-A2F45872A4B2}" dt="2021-03-10T07:44:44.420" v="2397" actId="26606"/>
          <ac:spMkLst>
            <pc:docMk/>
            <pc:sldMk cId="4044857189" sldId="272"/>
            <ac:spMk id="82" creationId="{969239DF-EAA4-47C3-B4E3-79C6BCB243F5}"/>
          </ac:spMkLst>
        </pc:spChg>
        <pc:spChg chg="add del">
          <ac:chgData name="畠中 春佳" userId="b55648b0-f9f8-4796-9c94-cd6d420179d2" providerId="ADAL" clId="{4C5979F9-8B23-4AF9-B621-A2F45872A4B2}" dt="2021-03-10T07:44:36.617" v="2390" actId="26606"/>
          <ac:spMkLst>
            <pc:docMk/>
            <pc:sldMk cId="4044857189" sldId="272"/>
            <ac:spMk id="205" creationId="{CFB03654-F8D1-4066-85B5-5BA57499B18A}"/>
          </ac:spMkLst>
        </pc:spChg>
        <pc:spChg chg="add del">
          <ac:chgData name="畠中 春佳" userId="b55648b0-f9f8-4796-9c94-cd6d420179d2" providerId="ADAL" clId="{4C5979F9-8B23-4AF9-B621-A2F45872A4B2}" dt="2021-03-10T07:44:36.617" v="2390" actId="26606"/>
          <ac:spMkLst>
            <pc:docMk/>
            <pc:sldMk cId="4044857189" sldId="272"/>
            <ac:spMk id="207" creationId="{7615BC76-014D-4BD0-A843-994E2D759826}"/>
          </ac:spMkLst>
        </pc:spChg>
        <pc:spChg chg="add del">
          <ac:chgData name="畠中 春佳" userId="b55648b0-f9f8-4796-9c94-cd6d420179d2" providerId="ADAL" clId="{4C5979F9-8B23-4AF9-B621-A2F45872A4B2}" dt="2021-03-10T07:44:36.617" v="2390" actId="26606"/>
          <ac:spMkLst>
            <pc:docMk/>
            <pc:sldMk cId="4044857189" sldId="272"/>
            <ac:spMk id="251" creationId="{B1A3BF1A-EF96-468A-B04F-AFDF6621DEFB}"/>
          </ac:spMkLst>
        </pc:spChg>
        <pc:spChg chg="add del">
          <ac:chgData name="畠中 春佳" userId="b55648b0-f9f8-4796-9c94-cd6d420179d2" providerId="ADAL" clId="{4C5979F9-8B23-4AF9-B621-A2F45872A4B2}" dt="2021-03-10T07:44:38.092" v="2392" actId="26606"/>
          <ac:spMkLst>
            <pc:docMk/>
            <pc:sldMk cId="4044857189" sldId="272"/>
            <ac:spMk id="335" creationId="{11AC88F6-55CB-496B-8AD8-9ABD2E6E3BFA}"/>
          </ac:spMkLst>
        </pc:spChg>
        <pc:spChg chg="add del">
          <ac:chgData name="畠中 春佳" userId="b55648b0-f9f8-4796-9c94-cd6d420179d2" providerId="ADAL" clId="{4C5979F9-8B23-4AF9-B621-A2F45872A4B2}" dt="2021-03-10T07:44:38.092" v="2392" actId="26606"/>
          <ac:spMkLst>
            <pc:docMk/>
            <pc:sldMk cId="4044857189" sldId="272"/>
            <ac:spMk id="336" creationId="{F1FA5EE8-8FDF-4249-8FBE-5EE4A41B3168}"/>
          </ac:spMkLst>
        </pc:spChg>
        <pc:spChg chg="add del">
          <ac:chgData name="畠中 春佳" userId="b55648b0-f9f8-4796-9c94-cd6d420179d2" providerId="ADAL" clId="{4C5979F9-8B23-4AF9-B621-A2F45872A4B2}" dt="2021-03-10T07:44:38.092" v="2392" actId="26606"/>
          <ac:spMkLst>
            <pc:docMk/>
            <pc:sldMk cId="4044857189" sldId="272"/>
            <ac:spMk id="337" creationId="{969239DF-EAA4-47C3-B4E3-79C6BCB243F5}"/>
          </ac:spMkLst>
        </pc:spChg>
        <pc:spChg chg="add del">
          <ac:chgData name="畠中 春佳" userId="b55648b0-f9f8-4796-9c94-cd6d420179d2" providerId="ADAL" clId="{4C5979F9-8B23-4AF9-B621-A2F45872A4B2}" dt="2021-03-10T07:44:39.167" v="2394" actId="26606"/>
          <ac:spMkLst>
            <pc:docMk/>
            <pc:sldMk cId="4044857189" sldId="272"/>
            <ac:spMk id="340" creationId="{CFB03654-F8D1-4066-85B5-5BA57499B18A}"/>
          </ac:spMkLst>
        </pc:spChg>
        <pc:spChg chg="add del">
          <ac:chgData name="畠中 春佳" userId="b55648b0-f9f8-4796-9c94-cd6d420179d2" providerId="ADAL" clId="{4C5979F9-8B23-4AF9-B621-A2F45872A4B2}" dt="2021-03-10T07:44:39.167" v="2394" actId="26606"/>
          <ac:spMkLst>
            <pc:docMk/>
            <pc:sldMk cId="4044857189" sldId="272"/>
            <ac:spMk id="341" creationId="{7615BC76-014D-4BD0-A843-994E2D759826}"/>
          </ac:spMkLst>
        </pc:spChg>
        <pc:spChg chg="add del">
          <ac:chgData name="畠中 春佳" userId="b55648b0-f9f8-4796-9c94-cd6d420179d2" providerId="ADAL" clId="{4C5979F9-8B23-4AF9-B621-A2F45872A4B2}" dt="2021-03-10T07:44:39.167" v="2394" actId="26606"/>
          <ac:spMkLst>
            <pc:docMk/>
            <pc:sldMk cId="4044857189" sldId="272"/>
            <ac:spMk id="343" creationId="{B1A3BF1A-EF96-468A-B04F-AFDF6621DEFB}"/>
          </ac:spMkLst>
        </pc:spChg>
        <pc:spChg chg="add del">
          <ac:chgData name="畠中 春佳" userId="b55648b0-f9f8-4796-9c94-cd6d420179d2" providerId="ADAL" clId="{4C5979F9-8B23-4AF9-B621-A2F45872A4B2}" dt="2021-03-10T07:44:44.381" v="2396" actId="26606"/>
          <ac:spMkLst>
            <pc:docMk/>
            <pc:sldMk cId="4044857189" sldId="272"/>
            <ac:spMk id="404" creationId="{11AC88F6-55CB-496B-8AD8-9ABD2E6E3BFA}"/>
          </ac:spMkLst>
        </pc:spChg>
        <pc:spChg chg="add del">
          <ac:chgData name="畠中 春佳" userId="b55648b0-f9f8-4796-9c94-cd6d420179d2" providerId="ADAL" clId="{4C5979F9-8B23-4AF9-B621-A2F45872A4B2}" dt="2021-03-10T07:44:44.381" v="2396" actId="26606"/>
          <ac:spMkLst>
            <pc:docMk/>
            <pc:sldMk cId="4044857189" sldId="272"/>
            <ac:spMk id="405" creationId="{F1FA5EE8-8FDF-4249-8FBE-5EE4A41B3168}"/>
          </ac:spMkLst>
        </pc:spChg>
        <pc:spChg chg="add del">
          <ac:chgData name="畠中 春佳" userId="b55648b0-f9f8-4796-9c94-cd6d420179d2" providerId="ADAL" clId="{4C5979F9-8B23-4AF9-B621-A2F45872A4B2}" dt="2021-03-10T07:44:44.381" v="2396" actId="26606"/>
          <ac:spMkLst>
            <pc:docMk/>
            <pc:sldMk cId="4044857189" sldId="272"/>
            <ac:spMk id="406" creationId="{969239DF-EAA4-47C3-B4E3-79C6BCB243F5}"/>
          </ac:spMkLst>
        </pc:spChg>
        <pc:spChg chg="add">
          <ac:chgData name="畠中 春佳" userId="b55648b0-f9f8-4796-9c94-cd6d420179d2" providerId="ADAL" clId="{4C5979F9-8B23-4AF9-B621-A2F45872A4B2}" dt="2021-03-10T07:44:44.420" v="2397" actId="26606"/>
          <ac:spMkLst>
            <pc:docMk/>
            <pc:sldMk cId="4044857189" sldId="272"/>
            <ac:spMk id="409" creationId="{CFB03654-F8D1-4066-85B5-5BA57499B18A}"/>
          </ac:spMkLst>
        </pc:spChg>
        <pc:spChg chg="add">
          <ac:chgData name="畠中 春佳" userId="b55648b0-f9f8-4796-9c94-cd6d420179d2" providerId="ADAL" clId="{4C5979F9-8B23-4AF9-B621-A2F45872A4B2}" dt="2021-03-10T07:44:44.420" v="2397" actId="26606"/>
          <ac:spMkLst>
            <pc:docMk/>
            <pc:sldMk cId="4044857189" sldId="272"/>
            <ac:spMk id="410" creationId="{7615BC76-014D-4BD0-A843-994E2D759826}"/>
          </ac:spMkLst>
        </pc:spChg>
        <pc:spChg chg="add">
          <ac:chgData name="畠中 春佳" userId="b55648b0-f9f8-4796-9c94-cd6d420179d2" providerId="ADAL" clId="{4C5979F9-8B23-4AF9-B621-A2F45872A4B2}" dt="2021-03-10T07:44:44.420" v="2397" actId="26606"/>
          <ac:spMkLst>
            <pc:docMk/>
            <pc:sldMk cId="4044857189" sldId="272"/>
            <ac:spMk id="412" creationId="{B1A3BF1A-EF96-468A-B04F-AFDF6621DEFB}"/>
          </ac:spMkLst>
        </pc:spChg>
        <pc:grpChg chg="add del">
          <ac:chgData name="畠中 春佳" userId="b55648b0-f9f8-4796-9c94-cd6d420179d2" providerId="ADAL" clId="{4C5979F9-8B23-4AF9-B621-A2F45872A4B2}" dt="2021-03-10T07:44:44.420" v="2397" actId="26606"/>
          <ac:grpSpMkLst>
            <pc:docMk/>
            <pc:sldMk cId="4044857189" sldId="272"/>
            <ac:grpSpMk id="21" creationId="{71AFD227-869A-489C-A9B5-3F0498DF3C0C}"/>
          </ac:grpSpMkLst>
        </pc:grpChg>
        <pc:grpChg chg="add del">
          <ac:chgData name="畠中 春佳" userId="b55648b0-f9f8-4796-9c94-cd6d420179d2" providerId="ADAL" clId="{4C5979F9-8B23-4AF9-B621-A2F45872A4B2}" dt="2021-03-10T07:44:44.420" v="2397" actId="26606"/>
          <ac:grpSpMkLst>
            <pc:docMk/>
            <pc:sldMk cId="4044857189" sldId="272"/>
            <ac:grpSpMk id="84" creationId="{3389B237-4CAB-4403-A95C-C04D71F4B420}"/>
          </ac:grpSpMkLst>
        </pc:grpChg>
        <pc:grpChg chg="add del">
          <ac:chgData name="畠中 春佳" userId="b55648b0-f9f8-4796-9c94-cd6d420179d2" providerId="ADAL" clId="{4C5979F9-8B23-4AF9-B621-A2F45872A4B2}" dt="2021-03-10T07:44:36.617" v="2390" actId="26606"/>
          <ac:grpSpMkLst>
            <pc:docMk/>
            <pc:sldMk cId="4044857189" sldId="272"/>
            <ac:grpSpMk id="146" creationId="{71AFD227-869A-489C-A9B5-3F0498DF3C0C}"/>
          </ac:grpSpMkLst>
        </pc:grpChg>
        <pc:grpChg chg="add del">
          <ac:chgData name="畠中 春佳" userId="b55648b0-f9f8-4796-9c94-cd6d420179d2" providerId="ADAL" clId="{4C5979F9-8B23-4AF9-B621-A2F45872A4B2}" dt="2021-03-10T07:44:36.617" v="2390" actId="26606"/>
          <ac:grpSpMkLst>
            <pc:docMk/>
            <pc:sldMk cId="4044857189" sldId="272"/>
            <ac:grpSpMk id="209" creationId="{39D2483B-7210-454A-B168-51DA3C1611E3}"/>
          </ac:grpSpMkLst>
        </pc:grpChg>
        <pc:grpChg chg="add del">
          <ac:chgData name="畠中 春佳" userId="b55648b0-f9f8-4796-9c94-cd6d420179d2" providerId="ADAL" clId="{4C5979F9-8B23-4AF9-B621-A2F45872A4B2}" dt="2021-03-10T07:44:36.617" v="2390" actId="26606"/>
          <ac:grpSpMkLst>
            <pc:docMk/>
            <pc:sldMk cId="4044857189" sldId="272"/>
            <ac:grpSpMk id="253" creationId="{AC1582F5-FF93-46BF-A92F-D4490D6538CB}"/>
          </ac:grpSpMkLst>
        </pc:grpChg>
        <pc:grpChg chg="add del">
          <ac:chgData name="畠中 春佳" userId="b55648b0-f9f8-4796-9c94-cd6d420179d2" providerId="ADAL" clId="{4C5979F9-8B23-4AF9-B621-A2F45872A4B2}" dt="2021-03-10T07:44:38.092" v="2392" actId="26606"/>
          <ac:grpSpMkLst>
            <pc:docMk/>
            <pc:sldMk cId="4044857189" sldId="272"/>
            <ac:grpSpMk id="277" creationId="{71AFD227-869A-489C-A9B5-3F0498DF3C0C}"/>
          </ac:grpSpMkLst>
        </pc:grpChg>
        <pc:grpChg chg="add del">
          <ac:chgData name="畠中 春佳" userId="b55648b0-f9f8-4796-9c94-cd6d420179d2" providerId="ADAL" clId="{4C5979F9-8B23-4AF9-B621-A2F45872A4B2}" dt="2021-03-10T07:44:39.167" v="2394" actId="26606"/>
          <ac:grpSpMkLst>
            <pc:docMk/>
            <pc:sldMk cId="4044857189" sldId="272"/>
            <ac:grpSpMk id="339" creationId="{71AFD227-869A-489C-A9B5-3F0498DF3C0C}"/>
          </ac:grpSpMkLst>
        </pc:grpChg>
        <pc:grpChg chg="add del">
          <ac:chgData name="畠中 春佳" userId="b55648b0-f9f8-4796-9c94-cd6d420179d2" providerId="ADAL" clId="{4C5979F9-8B23-4AF9-B621-A2F45872A4B2}" dt="2021-03-10T07:44:39.167" v="2394" actId="26606"/>
          <ac:grpSpMkLst>
            <pc:docMk/>
            <pc:sldMk cId="4044857189" sldId="272"/>
            <ac:grpSpMk id="342" creationId="{39D2483B-7210-454A-B168-51DA3C1611E3}"/>
          </ac:grpSpMkLst>
        </pc:grpChg>
        <pc:grpChg chg="add del">
          <ac:chgData name="畠中 春佳" userId="b55648b0-f9f8-4796-9c94-cd6d420179d2" providerId="ADAL" clId="{4C5979F9-8B23-4AF9-B621-A2F45872A4B2}" dt="2021-03-10T07:44:39.167" v="2394" actId="26606"/>
          <ac:grpSpMkLst>
            <pc:docMk/>
            <pc:sldMk cId="4044857189" sldId="272"/>
            <ac:grpSpMk id="344" creationId="{AC1582F5-FF93-46BF-A92F-D4490D6538CB}"/>
          </ac:grpSpMkLst>
        </pc:grpChg>
        <pc:grpChg chg="add del">
          <ac:chgData name="畠中 春佳" userId="b55648b0-f9f8-4796-9c94-cd6d420179d2" providerId="ADAL" clId="{4C5979F9-8B23-4AF9-B621-A2F45872A4B2}" dt="2021-03-10T07:44:44.381" v="2396" actId="26606"/>
          <ac:grpSpMkLst>
            <pc:docMk/>
            <pc:sldMk cId="4044857189" sldId="272"/>
            <ac:grpSpMk id="346" creationId="{71AFD227-869A-489C-A9B5-3F0498DF3C0C}"/>
          </ac:grpSpMkLst>
        </pc:grpChg>
        <pc:grpChg chg="add">
          <ac:chgData name="畠中 春佳" userId="b55648b0-f9f8-4796-9c94-cd6d420179d2" providerId="ADAL" clId="{4C5979F9-8B23-4AF9-B621-A2F45872A4B2}" dt="2021-03-10T07:44:44.420" v="2397" actId="26606"/>
          <ac:grpSpMkLst>
            <pc:docMk/>
            <pc:sldMk cId="4044857189" sldId="272"/>
            <ac:grpSpMk id="408" creationId="{71AFD227-869A-489C-A9B5-3F0498DF3C0C}"/>
          </ac:grpSpMkLst>
        </pc:grpChg>
        <pc:grpChg chg="add">
          <ac:chgData name="畠中 春佳" userId="b55648b0-f9f8-4796-9c94-cd6d420179d2" providerId="ADAL" clId="{4C5979F9-8B23-4AF9-B621-A2F45872A4B2}" dt="2021-03-10T07:44:44.420" v="2397" actId="26606"/>
          <ac:grpSpMkLst>
            <pc:docMk/>
            <pc:sldMk cId="4044857189" sldId="272"/>
            <ac:grpSpMk id="411" creationId="{39D2483B-7210-454A-B168-51DA3C1611E3}"/>
          </ac:grpSpMkLst>
        </pc:grpChg>
        <pc:grpChg chg="add">
          <ac:chgData name="畠中 春佳" userId="b55648b0-f9f8-4796-9c94-cd6d420179d2" providerId="ADAL" clId="{4C5979F9-8B23-4AF9-B621-A2F45872A4B2}" dt="2021-03-10T07:44:44.420" v="2397" actId="26606"/>
          <ac:grpSpMkLst>
            <pc:docMk/>
            <pc:sldMk cId="4044857189" sldId="272"/>
            <ac:grpSpMk id="413" creationId="{AC1582F5-FF93-46BF-A92F-D4490D6538CB}"/>
          </ac:grpSpMkLst>
        </pc:grpChg>
        <pc:picChg chg="add del mod ord">
          <ac:chgData name="畠中 春佳" userId="b55648b0-f9f8-4796-9c94-cd6d420179d2" providerId="ADAL" clId="{4C5979F9-8B23-4AF9-B621-A2F45872A4B2}" dt="2021-03-10T07:44:13.739" v="2385" actId="478"/>
          <ac:picMkLst>
            <pc:docMk/>
            <pc:sldMk cId="4044857189" sldId="272"/>
            <ac:picMk id="16" creationId="{1F2E1C95-1D5E-4298-B772-D89B1FB7BB30}"/>
          </ac:picMkLst>
        </pc:picChg>
        <pc:picChg chg="add mod">
          <ac:chgData name="畠中 春佳" userId="b55648b0-f9f8-4796-9c94-cd6d420179d2" providerId="ADAL" clId="{4C5979F9-8B23-4AF9-B621-A2F45872A4B2}" dt="2021-03-10T07:44:44.420" v="2397" actId="26606"/>
          <ac:picMkLst>
            <pc:docMk/>
            <pc:sldMk cId="4044857189" sldId="272"/>
            <ac:picMk id="20" creationId="{DE28CB0A-38AE-4EF3-9C59-66AFB7E3EFAE}"/>
          </ac:picMkLst>
        </pc:picChg>
      </pc:sldChg>
      <pc:sldChg chg="addSp delSp modSp new mod setBg modClrScheme chgLayout">
        <pc:chgData name="畠中 春佳" userId="b55648b0-f9f8-4796-9c94-cd6d420179d2" providerId="ADAL" clId="{4C5979F9-8B23-4AF9-B621-A2F45872A4B2}" dt="2021-03-11T08:24:16.569" v="2754" actId="20577"/>
        <pc:sldMkLst>
          <pc:docMk/>
          <pc:sldMk cId="3016699950" sldId="273"/>
        </pc:sldMkLst>
        <pc:spChg chg="del mod ord">
          <ac:chgData name="畠中 春佳" userId="b55648b0-f9f8-4796-9c94-cd6d420179d2" providerId="ADAL" clId="{4C5979F9-8B23-4AF9-B621-A2F45872A4B2}" dt="2021-03-11T08:23:48.276" v="2744" actId="700"/>
          <ac:spMkLst>
            <pc:docMk/>
            <pc:sldMk cId="3016699950" sldId="273"/>
            <ac:spMk id="2" creationId="{CD5A4465-5FEB-4E44-9BAA-4D5D6DEC97AC}"/>
          </ac:spMkLst>
        </pc:spChg>
        <pc:spChg chg="del">
          <ac:chgData name="畠中 春佳" userId="b55648b0-f9f8-4796-9c94-cd6d420179d2" providerId="ADAL" clId="{4C5979F9-8B23-4AF9-B621-A2F45872A4B2}" dt="2021-03-11T08:23:48.276" v="2744" actId="700"/>
          <ac:spMkLst>
            <pc:docMk/>
            <pc:sldMk cId="3016699950" sldId="273"/>
            <ac:spMk id="3" creationId="{57023460-EFEE-435E-BA4D-9EC3CD59F574}"/>
          </ac:spMkLst>
        </pc:spChg>
        <pc:spChg chg="del">
          <ac:chgData name="畠中 春佳" userId="b55648b0-f9f8-4796-9c94-cd6d420179d2" providerId="ADAL" clId="{4C5979F9-8B23-4AF9-B621-A2F45872A4B2}" dt="2021-03-11T08:23:48.276" v="2744" actId="700"/>
          <ac:spMkLst>
            <pc:docMk/>
            <pc:sldMk cId="3016699950" sldId="273"/>
            <ac:spMk id="4" creationId="{54D441BA-4BC2-4B6F-8455-9EE82D622FF8}"/>
          </ac:spMkLst>
        </pc:spChg>
        <pc:spChg chg="add mod ord">
          <ac:chgData name="畠中 春佳" userId="b55648b0-f9f8-4796-9c94-cd6d420179d2" providerId="ADAL" clId="{4C5979F9-8B23-4AF9-B621-A2F45872A4B2}" dt="2021-03-11T08:24:16.569" v="2754" actId="20577"/>
          <ac:spMkLst>
            <pc:docMk/>
            <pc:sldMk cId="3016699950" sldId="273"/>
            <ac:spMk id="5" creationId="{B0D33649-EBB1-4994-B66C-6177990557DF}"/>
          </ac:spMkLst>
        </pc:spChg>
        <pc:spChg chg="add">
          <ac:chgData name="畠中 春佳" userId="b55648b0-f9f8-4796-9c94-cd6d420179d2" providerId="ADAL" clId="{4C5979F9-8B23-4AF9-B621-A2F45872A4B2}" dt="2021-03-11T08:23:53.466" v="2745" actId="26606"/>
          <ac:spMkLst>
            <pc:docMk/>
            <pc:sldMk cId="3016699950" sldId="273"/>
            <ac:spMk id="128" creationId="{9FF4A234-29BA-4B70-BFC0-64FBB64F2A7B}"/>
          </ac:spMkLst>
        </pc:spChg>
        <pc:spChg chg="add">
          <ac:chgData name="畠中 春佳" userId="b55648b0-f9f8-4796-9c94-cd6d420179d2" providerId="ADAL" clId="{4C5979F9-8B23-4AF9-B621-A2F45872A4B2}" dt="2021-03-11T08:23:53.466" v="2745" actId="26606"/>
          <ac:spMkLst>
            <pc:docMk/>
            <pc:sldMk cId="3016699950" sldId="273"/>
            <ac:spMk id="130" creationId="{B0FD9CD4-1DEA-4176-A124-D8917EB46F78}"/>
          </ac:spMkLst>
        </pc:spChg>
        <pc:grpChg chg="add">
          <ac:chgData name="畠中 春佳" userId="b55648b0-f9f8-4796-9c94-cd6d420179d2" providerId="ADAL" clId="{4C5979F9-8B23-4AF9-B621-A2F45872A4B2}" dt="2021-03-11T08:23:53.466" v="2745" actId="26606"/>
          <ac:grpSpMkLst>
            <pc:docMk/>
            <pc:sldMk cId="3016699950" sldId="273"/>
            <ac:grpSpMk id="10" creationId="{71AFD227-869A-489C-A9B5-3F0498DF3C0C}"/>
          </ac:grpSpMkLst>
        </pc:grpChg>
        <pc:grpChg chg="add">
          <ac:chgData name="畠中 春佳" userId="b55648b0-f9f8-4796-9c94-cd6d420179d2" providerId="ADAL" clId="{4C5979F9-8B23-4AF9-B621-A2F45872A4B2}" dt="2021-03-11T08:23:53.466" v="2745" actId="26606"/>
          <ac:grpSpMkLst>
            <pc:docMk/>
            <pc:sldMk cId="3016699950" sldId="273"/>
            <ac:grpSpMk id="69" creationId="{A1B0DAD3-DAD3-4D41-8EF0-B03422E473FE}"/>
          </ac:grpSpMkLst>
        </pc:grpChg>
        <pc:grpChg chg="add">
          <ac:chgData name="畠中 春佳" userId="b55648b0-f9f8-4796-9c94-cd6d420179d2" providerId="ADAL" clId="{4C5979F9-8B23-4AF9-B621-A2F45872A4B2}" dt="2021-03-11T08:23:53.466" v="2745" actId="26606"/>
          <ac:grpSpMkLst>
            <pc:docMk/>
            <pc:sldMk cId="3016699950" sldId="273"/>
            <ac:grpSpMk id="132" creationId="{D1F75336-B532-4E6E-95DF-0A6F259731D4}"/>
          </ac:grpSpMkLst>
        </pc:grpChg>
      </pc:sldChg>
      <pc:sldChg chg="addSp delSp modSp new mod setBg modClrScheme modAnim chgLayout">
        <pc:chgData name="畠中 春佳" userId="b55648b0-f9f8-4796-9c94-cd6d420179d2" providerId="ADAL" clId="{4C5979F9-8B23-4AF9-B621-A2F45872A4B2}" dt="2021-03-11T09:01:37.700" v="3089" actId="14100"/>
        <pc:sldMkLst>
          <pc:docMk/>
          <pc:sldMk cId="2861709750" sldId="274"/>
        </pc:sldMkLst>
        <pc:spChg chg="del mod ord">
          <ac:chgData name="畠中 春佳" userId="b55648b0-f9f8-4796-9c94-cd6d420179d2" providerId="ADAL" clId="{4C5979F9-8B23-4AF9-B621-A2F45872A4B2}" dt="2021-03-11T08:24:32.362" v="2756" actId="700"/>
          <ac:spMkLst>
            <pc:docMk/>
            <pc:sldMk cId="2861709750" sldId="274"/>
            <ac:spMk id="2" creationId="{2D0057EB-A8B8-47FF-AB7E-B728219A7309}"/>
          </ac:spMkLst>
        </pc:spChg>
        <pc:spChg chg="del">
          <ac:chgData name="畠中 春佳" userId="b55648b0-f9f8-4796-9c94-cd6d420179d2" providerId="ADAL" clId="{4C5979F9-8B23-4AF9-B621-A2F45872A4B2}" dt="2021-03-11T08:24:32.362" v="2756" actId="700"/>
          <ac:spMkLst>
            <pc:docMk/>
            <pc:sldMk cId="2861709750" sldId="274"/>
            <ac:spMk id="3" creationId="{BAB2F85D-3A28-451D-928E-B3DA916054D4}"/>
          </ac:spMkLst>
        </pc:spChg>
        <pc:spChg chg="del mod ord">
          <ac:chgData name="畠中 春佳" userId="b55648b0-f9f8-4796-9c94-cd6d420179d2" providerId="ADAL" clId="{4C5979F9-8B23-4AF9-B621-A2F45872A4B2}" dt="2021-03-11T08:24:32.362" v="2756" actId="700"/>
          <ac:spMkLst>
            <pc:docMk/>
            <pc:sldMk cId="2861709750" sldId="274"/>
            <ac:spMk id="4" creationId="{82EDD75B-8378-4737-9EA0-7A3CE5B9BE4C}"/>
          </ac:spMkLst>
        </pc:spChg>
        <pc:spChg chg="del">
          <ac:chgData name="畠中 春佳" userId="b55648b0-f9f8-4796-9c94-cd6d420179d2" providerId="ADAL" clId="{4C5979F9-8B23-4AF9-B621-A2F45872A4B2}" dt="2021-03-11T08:24:32.362" v="2756" actId="700"/>
          <ac:spMkLst>
            <pc:docMk/>
            <pc:sldMk cId="2861709750" sldId="274"/>
            <ac:spMk id="5" creationId="{0791179D-91DE-420E-A672-212CFFE68D3C}"/>
          </ac:spMkLst>
        </pc:spChg>
        <pc:spChg chg="del mod ord">
          <ac:chgData name="畠中 春佳" userId="b55648b0-f9f8-4796-9c94-cd6d420179d2" providerId="ADAL" clId="{4C5979F9-8B23-4AF9-B621-A2F45872A4B2}" dt="2021-03-11T08:24:32.362" v="2756" actId="700"/>
          <ac:spMkLst>
            <pc:docMk/>
            <pc:sldMk cId="2861709750" sldId="274"/>
            <ac:spMk id="6" creationId="{145C5115-8DBE-408C-B6BE-D6E31FFC02CA}"/>
          </ac:spMkLst>
        </pc:spChg>
        <pc:spChg chg="add del mod ord">
          <ac:chgData name="畠中 春佳" userId="b55648b0-f9f8-4796-9c94-cd6d420179d2" providerId="ADAL" clId="{4C5979F9-8B23-4AF9-B621-A2F45872A4B2}" dt="2021-03-11T08:24:38.001" v="2757" actId="700"/>
          <ac:spMkLst>
            <pc:docMk/>
            <pc:sldMk cId="2861709750" sldId="274"/>
            <ac:spMk id="7" creationId="{0EF32076-9E6D-4B3D-B394-409476F7BB79}"/>
          </ac:spMkLst>
        </pc:spChg>
        <pc:spChg chg="add del mod ord">
          <ac:chgData name="畠中 春佳" userId="b55648b0-f9f8-4796-9c94-cd6d420179d2" providerId="ADAL" clId="{4C5979F9-8B23-4AF9-B621-A2F45872A4B2}" dt="2021-03-11T08:24:38.001" v="2757" actId="700"/>
          <ac:spMkLst>
            <pc:docMk/>
            <pc:sldMk cId="2861709750" sldId="274"/>
            <ac:spMk id="8" creationId="{D75D0A60-34B6-429D-81A7-EB2E533777EA}"/>
          </ac:spMkLst>
        </pc:spChg>
        <pc:spChg chg="add del mod ord">
          <ac:chgData name="畠中 春佳" userId="b55648b0-f9f8-4796-9c94-cd6d420179d2" providerId="ADAL" clId="{4C5979F9-8B23-4AF9-B621-A2F45872A4B2}" dt="2021-03-11T08:24:38.001" v="2757" actId="700"/>
          <ac:spMkLst>
            <pc:docMk/>
            <pc:sldMk cId="2861709750" sldId="274"/>
            <ac:spMk id="9" creationId="{72C57019-6A4E-4446-99E8-12BCCF58B900}"/>
          </ac:spMkLst>
        </pc:spChg>
        <pc:spChg chg="add del mod ord">
          <ac:chgData name="畠中 春佳" userId="b55648b0-f9f8-4796-9c94-cd6d420179d2" providerId="ADAL" clId="{4C5979F9-8B23-4AF9-B621-A2F45872A4B2}" dt="2021-03-11T08:41:01.988" v="2950" actId="478"/>
          <ac:spMkLst>
            <pc:docMk/>
            <pc:sldMk cId="2861709750" sldId="274"/>
            <ac:spMk id="10" creationId="{8949DB94-2757-4C15-A039-DD80A8FDB3F5}"/>
          </ac:spMkLst>
        </pc:spChg>
        <pc:spChg chg="add del mod ord">
          <ac:chgData name="畠中 春佳" userId="b55648b0-f9f8-4796-9c94-cd6d420179d2" providerId="ADAL" clId="{4C5979F9-8B23-4AF9-B621-A2F45872A4B2}" dt="2021-03-11T08:24:47.461" v="2758" actId="26606"/>
          <ac:spMkLst>
            <pc:docMk/>
            <pc:sldMk cId="2861709750" sldId="274"/>
            <ac:spMk id="11" creationId="{C90B71E7-EC83-40D2-B705-BFAF8659558F}"/>
          </ac:spMkLst>
        </pc:spChg>
        <pc:spChg chg="add del mod ord">
          <ac:chgData name="畠中 春佳" userId="b55648b0-f9f8-4796-9c94-cd6d420179d2" providerId="ADAL" clId="{4C5979F9-8B23-4AF9-B621-A2F45872A4B2}" dt="2021-03-11T08:57:15.970" v="3027" actId="26606"/>
          <ac:spMkLst>
            <pc:docMk/>
            <pc:sldMk cId="2861709750" sldId="274"/>
            <ac:spMk id="12" creationId="{3FB6B20D-A105-4FC4-9D16-BFCEE3F567D2}"/>
          </ac:spMkLst>
        </pc:spChg>
        <pc:spChg chg="add del">
          <ac:chgData name="畠中 春佳" userId="b55648b0-f9f8-4796-9c94-cd6d420179d2" providerId="ADAL" clId="{4C5979F9-8B23-4AF9-B621-A2F45872A4B2}" dt="2021-03-11T08:26:38.747" v="2865" actId="26606"/>
          <ac:spMkLst>
            <pc:docMk/>
            <pc:sldMk cId="2861709750" sldId="274"/>
            <ac:spMk id="135" creationId="{9FF4A234-29BA-4B70-BFC0-64FBB64F2A7B}"/>
          </ac:spMkLst>
        </pc:spChg>
        <pc:spChg chg="add del">
          <ac:chgData name="畠中 春佳" userId="b55648b0-f9f8-4796-9c94-cd6d420179d2" providerId="ADAL" clId="{4C5979F9-8B23-4AF9-B621-A2F45872A4B2}" dt="2021-03-11T08:26:38.747" v="2865" actId="26606"/>
          <ac:spMkLst>
            <pc:docMk/>
            <pc:sldMk cId="2861709750" sldId="274"/>
            <ac:spMk id="137" creationId="{9C67262A-6EF1-49ED-B8DE-DDD3E580425A}"/>
          </ac:spMkLst>
        </pc:spChg>
        <pc:spChg chg="add del">
          <ac:chgData name="畠中 春佳" userId="b55648b0-f9f8-4796-9c94-cd6d420179d2" providerId="ADAL" clId="{4C5979F9-8B23-4AF9-B621-A2F45872A4B2}" dt="2021-03-11T08:26:38.747" v="2865" actId="26606"/>
          <ac:spMkLst>
            <pc:docMk/>
            <pc:sldMk cId="2861709750" sldId="274"/>
            <ac:spMk id="139" creationId="{97492946-B39C-4250-B4C8-D82A2504372F}"/>
          </ac:spMkLst>
        </pc:spChg>
        <pc:spChg chg="add del">
          <ac:chgData name="畠中 春佳" userId="b55648b0-f9f8-4796-9c94-cd6d420179d2" providerId="ADAL" clId="{4C5979F9-8B23-4AF9-B621-A2F45872A4B2}" dt="2021-03-11T08:26:38.747" v="2865" actId="26606"/>
          <ac:spMkLst>
            <pc:docMk/>
            <pc:sldMk cId="2861709750" sldId="274"/>
            <ac:spMk id="141" creationId="{B30D69F3-F5DC-4D65-B4AF-733FF6D50D43}"/>
          </ac:spMkLst>
        </pc:spChg>
        <pc:spChg chg="add del">
          <ac:chgData name="畠中 春佳" userId="b55648b0-f9f8-4796-9c94-cd6d420179d2" providerId="ADAL" clId="{4C5979F9-8B23-4AF9-B621-A2F45872A4B2}" dt="2021-03-11T08:26:38.747" v="2865" actId="26606"/>
          <ac:spMkLst>
            <pc:docMk/>
            <pc:sldMk cId="2861709750" sldId="274"/>
            <ac:spMk id="291" creationId="{869C3428-7E23-4E31-828E-09F276DACD22}"/>
          </ac:spMkLst>
        </pc:spChg>
        <pc:spChg chg="add del">
          <ac:chgData name="畠中 春佳" userId="b55648b0-f9f8-4796-9c94-cd6d420179d2" providerId="ADAL" clId="{4C5979F9-8B23-4AF9-B621-A2F45872A4B2}" dt="2021-03-11T08:26:54.549" v="2868" actId="26606"/>
          <ac:spMkLst>
            <pc:docMk/>
            <pc:sldMk cId="2861709750" sldId="274"/>
            <ac:spMk id="356" creationId="{11AC88F6-55CB-496B-8AD8-9ABD2E6E3BFA}"/>
          </ac:spMkLst>
        </pc:spChg>
        <pc:spChg chg="add del">
          <ac:chgData name="畠中 春佳" userId="b55648b0-f9f8-4796-9c94-cd6d420179d2" providerId="ADAL" clId="{4C5979F9-8B23-4AF9-B621-A2F45872A4B2}" dt="2021-03-11T08:26:54.549" v="2868" actId="26606"/>
          <ac:spMkLst>
            <pc:docMk/>
            <pc:sldMk cId="2861709750" sldId="274"/>
            <ac:spMk id="358" creationId="{969239DF-EAA4-47C3-B4E3-79C6BCB243F5}"/>
          </ac:spMkLst>
        </pc:spChg>
        <pc:spChg chg="add del">
          <ac:chgData name="畠中 春佳" userId="b55648b0-f9f8-4796-9c94-cd6d420179d2" providerId="ADAL" clId="{4C5979F9-8B23-4AF9-B621-A2F45872A4B2}" dt="2021-03-11T08:27:10.540" v="2870" actId="26606"/>
          <ac:spMkLst>
            <pc:docMk/>
            <pc:sldMk cId="2861709750" sldId="274"/>
            <ac:spMk id="455" creationId="{11AC88F6-55CB-496B-8AD8-9ABD2E6E3BFA}"/>
          </ac:spMkLst>
        </pc:spChg>
        <pc:spChg chg="add del">
          <ac:chgData name="畠中 春佳" userId="b55648b0-f9f8-4796-9c94-cd6d420179d2" providerId="ADAL" clId="{4C5979F9-8B23-4AF9-B621-A2F45872A4B2}" dt="2021-03-11T08:27:10.540" v="2870" actId="26606"/>
          <ac:spMkLst>
            <pc:docMk/>
            <pc:sldMk cId="2861709750" sldId="274"/>
            <ac:spMk id="457" creationId="{F1FA5EE8-8FDF-4249-8FBE-5EE4A41B3168}"/>
          </ac:spMkLst>
        </pc:spChg>
        <pc:spChg chg="add del">
          <ac:chgData name="畠中 春佳" userId="b55648b0-f9f8-4796-9c94-cd6d420179d2" providerId="ADAL" clId="{4C5979F9-8B23-4AF9-B621-A2F45872A4B2}" dt="2021-03-11T08:27:10.540" v="2870" actId="26606"/>
          <ac:spMkLst>
            <pc:docMk/>
            <pc:sldMk cId="2861709750" sldId="274"/>
            <ac:spMk id="459" creationId="{969239DF-EAA4-47C3-B4E3-79C6BCB243F5}"/>
          </ac:spMkLst>
        </pc:spChg>
        <pc:spChg chg="add">
          <ac:chgData name="畠中 春佳" userId="b55648b0-f9f8-4796-9c94-cd6d420179d2" providerId="ADAL" clId="{4C5979F9-8B23-4AF9-B621-A2F45872A4B2}" dt="2021-03-11T08:27:10.540" v="2870" actId="26606"/>
          <ac:spMkLst>
            <pc:docMk/>
            <pc:sldMk cId="2861709750" sldId="274"/>
            <ac:spMk id="591" creationId="{9FF4A234-29BA-4B70-BFC0-64FBB64F2A7B}"/>
          </ac:spMkLst>
        </pc:spChg>
        <pc:spChg chg="add">
          <ac:chgData name="畠中 春佳" userId="b55648b0-f9f8-4796-9c94-cd6d420179d2" providerId="ADAL" clId="{4C5979F9-8B23-4AF9-B621-A2F45872A4B2}" dt="2021-03-11T08:27:10.540" v="2870" actId="26606"/>
          <ac:spMkLst>
            <pc:docMk/>
            <pc:sldMk cId="2861709750" sldId="274"/>
            <ac:spMk id="592" creationId="{9C67262A-6EF1-49ED-B8DE-DDD3E580425A}"/>
          </ac:spMkLst>
        </pc:spChg>
        <pc:spChg chg="add">
          <ac:chgData name="畠中 春佳" userId="b55648b0-f9f8-4796-9c94-cd6d420179d2" providerId="ADAL" clId="{4C5979F9-8B23-4AF9-B621-A2F45872A4B2}" dt="2021-03-11T08:27:10.540" v="2870" actId="26606"/>
          <ac:spMkLst>
            <pc:docMk/>
            <pc:sldMk cId="2861709750" sldId="274"/>
            <ac:spMk id="593" creationId="{97492946-B39C-4250-B4C8-D82A2504372F}"/>
          </ac:spMkLst>
        </pc:spChg>
        <pc:spChg chg="add">
          <ac:chgData name="畠中 春佳" userId="b55648b0-f9f8-4796-9c94-cd6d420179d2" providerId="ADAL" clId="{4C5979F9-8B23-4AF9-B621-A2F45872A4B2}" dt="2021-03-11T08:27:10.540" v="2870" actId="26606"/>
          <ac:spMkLst>
            <pc:docMk/>
            <pc:sldMk cId="2861709750" sldId="274"/>
            <ac:spMk id="594" creationId="{B30D69F3-F5DC-4D65-B4AF-733FF6D50D43}"/>
          </ac:spMkLst>
        </pc:spChg>
        <pc:spChg chg="add">
          <ac:chgData name="畠中 春佳" userId="b55648b0-f9f8-4796-9c94-cd6d420179d2" providerId="ADAL" clId="{4C5979F9-8B23-4AF9-B621-A2F45872A4B2}" dt="2021-03-11T08:27:10.540" v="2870" actId="26606"/>
          <ac:spMkLst>
            <pc:docMk/>
            <pc:sldMk cId="2861709750" sldId="274"/>
            <ac:spMk id="734" creationId="{869C3428-7E23-4E31-828E-09F276DACD22}"/>
          </ac:spMkLst>
        </pc:spChg>
        <pc:spChg chg="mod topLvl">
          <ac:chgData name="畠中 春佳" userId="b55648b0-f9f8-4796-9c94-cd6d420179d2" providerId="ADAL" clId="{4C5979F9-8B23-4AF9-B621-A2F45872A4B2}" dt="2021-03-11T09:00:07.933" v="3071" actId="164"/>
          <ac:spMkLst>
            <pc:docMk/>
            <pc:sldMk cId="2861709750" sldId="274"/>
            <ac:spMk id="744" creationId="{2F5A7852-E9D5-4723-9609-0ADAE35FD753}"/>
          </ac:spMkLst>
        </pc:spChg>
        <pc:spChg chg="mod topLvl">
          <ac:chgData name="畠中 春佳" userId="b55648b0-f9f8-4796-9c94-cd6d420179d2" providerId="ADAL" clId="{4C5979F9-8B23-4AF9-B621-A2F45872A4B2}" dt="2021-03-11T09:00:49.970" v="3081" actId="14100"/>
          <ac:spMkLst>
            <pc:docMk/>
            <pc:sldMk cId="2861709750" sldId="274"/>
            <ac:spMk id="746" creationId="{31B5A6FF-80C4-4A9F-A292-38B56F70F423}"/>
          </ac:spMkLst>
        </pc:spChg>
        <pc:spChg chg="mod topLvl">
          <ac:chgData name="畠中 春佳" userId="b55648b0-f9f8-4796-9c94-cd6d420179d2" providerId="ADAL" clId="{4C5979F9-8B23-4AF9-B621-A2F45872A4B2}" dt="2021-03-11T09:00:16.412" v="3073" actId="164"/>
          <ac:spMkLst>
            <pc:docMk/>
            <pc:sldMk cId="2861709750" sldId="274"/>
            <ac:spMk id="747" creationId="{F1575670-2D64-436D-AB58-31155EC34D6A}"/>
          </ac:spMkLst>
        </pc:spChg>
        <pc:spChg chg="mod topLvl">
          <ac:chgData name="畠中 春佳" userId="b55648b0-f9f8-4796-9c94-cd6d420179d2" providerId="ADAL" clId="{4C5979F9-8B23-4AF9-B621-A2F45872A4B2}" dt="2021-03-11T09:01:09.890" v="3084" actId="14100"/>
          <ac:spMkLst>
            <pc:docMk/>
            <pc:sldMk cId="2861709750" sldId="274"/>
            <ac:spMk id="748" creationId="{6E3EDD18-1AF7-4F17-B48F-A1A0DC7636BA}"/>
          </ac:spMkLst>
        </pc:spChg>
        <pc:spChg chg="mod topLvl">
          <ac:chgData name="畠中 春佳" userId="b55648b0-f9f8-4796-9c94-cd6d420179d2" providerId="ADAL" clId="{4C5979F9-8B23-4AF9-B621-A2F45872A4B2}" dt="2021-03-11T09:00:40.004" v="3078" actId="164"/>
          <ac:spMkLst>
            <pc:docMk/>
            <pc:sldMk cId="2861709750" sldId="274"/>
            <ac:spMk id="749" creationId="{C278E81A-D820-403D-B7CC-172FCB8688EF}"/>
          </ac:spMkLst>
        </pc:spChg>
        <pc:spChg chg="mod topLvl">
          <ac:chgData name="畠中 春佳" userId="b55648b0-f9f8-4796-9c94-cd6d420179d2" providerId="ADAL" clId="{4C5979F9-8B23-4AF9-B621-A2F45872A4B2}" dt="2021-03-11T09:01:22.813" v="3087" actId="14100"/>
          <ac:spMkLst>
            <pc:docMk/>
            <pc:sldMk cId="2861709750" sldId="274"/>
            <ac:spMk id="750" creationId="{5F64C34A-D85B-4052-97A1-6AFFCB19D3F3}"/>
          </ac:spMkLst>
        </pc:spChg>
        <pc:grpChg chg="add del">
          <ac:chgData name="畠中 春佳" userId="b55648b0-f9f8-4796-9c94-cd6d420179d2" providerId="ADAL" clId="{4C5979F9-8B23-4AF9-B621-A2F45872A4B2}" dt="2021-03-11T08:26:38.747" v="2865" actId="26606"/>
          <ac:grpSpMkLst>
            <pc:docMk/>
            <pc:sldMk cId="2861709750" sldId="274"/>
            <ac:grpSpMk id="17" creationId="{71AFD227-869A-489C-A9B5-3F0498DF3C0C}"/>
          </ac:grpSpMkLst>
        </pc:grpChg>
        <pc:grpChg chg="add del">
          <ac:chgData name="畠中 春佳" userId="b55648b0-f9f8-4796-9c94-cd6d420179d2" providerId="ADAL" clId="{4C5979F9-8B23-4AF9-B621-A2F45872A4B2}" dt="2021-03-11T08:26:38.747" v="2865" actId="26606"/>
          <ac:grpSpMkLst>
            <pc:docMk/>
            <pc:sldMk cId="2861709750" sldId="274"/>
            <ac:grpSpMk id="76" creationId="{A1B0DAD3-DAD3-4D41-8EF0-B03422E473FE}"/>
          </ac:grpSpMkLst>
        </pc:grpChg>
        <pc:grpChg chg="add del">
          <ac:chgData name="畠中 春佳" userId="b55648b0-f9f8-4796-9c94-cd6d420179d2" providerId="ADAL" clId="{4C5979F9-8B23-4AF9-B621-A2F45872A4B2}" dt="2021-03-11T08:26:38.747" v="2865" actId="26606"/>
          <ac:grpSpMkLst>
            <pc:docMk/>
            <pc:sldMk cId="2861709750" sldId="274"/>
            <ac:grpSpMk id="143" creationId="{7C3FF339-0C9A-4139-9C80-B154CB1E68FD}"/>
          </ac:grpSpMkLst>
        </pc:grpChg>
        <pc:grpChg chg="add del">
          <ac:chgData name="畠中 春佳" userId="b55648b0-f9f8-4796-9c94-cd6d420179d2" providerId="ADAL" clId="{4C5979F9-8B23-4AF9-B621-A2F45872A4B2}" dt="2021-03-11T08:26:54.549" v="2868" actId="26606"/>
          <ac:grpSpMkLst>
            <pc:docMk/>
            <pc:sldMk cId="2861709750" sldId="274"/>
            <ac:grpSpMk id="297" creationId="{71AFD227-869A-489C-A9B5-3F0498DF3C0C}"/>
          </ac:grpSpMkLst>
        </pc:grpChg>
        <pc:grpChg chg="add del">
          <ac:chgData name="畠中 春佳" userId="b55648b0-f9f8-4796-9c94-cd6d420179d2" providerId="ADAL" clId="{4C5979F9-8B23-4AF9-B621-A2F45872A4B2}" dt="2021-03-11T08:26:54.549" v="2868" actId="26606"/>
          <ac:grpSpMkLst>
            <pc:docMk/>
            <pc:sldMk cId="2861709750" sldId="274"/>
            <ac:grpSpMk id="360" creationId="{3389B237-4CAB-4403-A95C-C04D71F4B420}"/>
          </ac:grpSpMkLst>
        </pc:grpChg>
        <pc:grpChg chg="add del">
          <ac:chgData name="畠中 春佳" userId="b55648b0-f9f8-4796-9c94-cd6d420179d2" providerId="ADAL" clId="{4C5979F9-8B23-4AF9-B621-A2F45872A4B2}" dt="2021-03-11T08:27:10.540" v="2870" actId="26606"/>
          <ac:grpSpMkLst>
            <pc:docMk/>
            <pc:sldMk cId="2861709750" sldId="274"/>
            <ac:grpSpMk id="419" creationId="{71AFD227-869A-489C-A9B5-3F0498DF3C0C}"/>
          </ac:grpSpMkLst>
        </pc:grpChg>
        <pc:grpChg chg="add">
          <ac:chgData name="畠中 春佳" userId="b55648b0-f9f8-4796-9c94-cd6d420179d2" providerId="ADAL" clId="{4C5979F9-8B23-4AF9-B621-A2F45872A4B2}" dt="2021-03-11T08:27:10.540" v="2870" actId="26606"/>
          <ac:grpSpMkLst>
            <pc:docMk/>
            <pc:sldMk cId="2861709750" sldId="274"/>
            <ac:grpSpMk id="481" creationId="{71AFD227-869A-489C-A9B5-3F0498DF3C0C}"/>
          </ac:grpSpMkLst>
        </pc:grpChg>
        <pc:grpChg chg="add">
          <ac:chgData name="畠中 春佳" userId="b55648b0-f9f8-4796-9c94-cd6d420179d2" providerId="ADAL" clId="{4C5979F9-8B23-4AF9-B621-A2F45872A4B2}" dt="2021-03-11T08:27:10.540" v="2870" actId="26606"/>
          <ac:grpSpMkLst>
            <pc:docMk/>
            <pc:sldMk cId="2861709750" sldId="274"/>
            <ac:grpSpMk id="533" creationId="{A1B0DAD3-DAD3-4D41-8EF0-B03422E473FE}"/>
          </ac:grpSpMkLst>
        </pc:grpChg>
        <pc:grpChg chg="add">
          <ac:chgData name="畠中 春佳" userId="b55648b0-f9f8-4796-9c94-cd6d420179d2" providerId="ADAL" clId="{4C5979F9-8B23-4AF9-B621-A2F45872A4B2}" dt="2021-03-11T08:27:10.540" v="2870" actId="26606"/>
          <ac:grpSpMkLst>
            <pc:docMk/>
            <pc:sldMk cId="2861709750" sldId="274"/>
            <ac:grpSpMk id="595" creationId="{7C3FF339-0C9A-4139-9C80-B154CB1E68FD}"/>
          </ac:grpSpMkLst>
        </pc:grpChg>
        <pc:grpChg chg="del mod">
          <ac:chgData name="畠中 春佳" userId="b55648b0-f9f8-4796-9c94-cd6d420179d2" providerId="ADAL" clId="{4C5979F9-8B23-4AF9-B621-A2F45872A4B2}" dt="2021-03-11T08:59:58.918" v="3070" actId="165"/>
          <ac:grpSpMkLst>
            <pc:docMk/>
            <pc:sldMk cId="2861709750" sldId="274"/>
            <ac:grpSpMk id="742" creationId="{58634C71-1DFE-4321-B40F-25DAE8814D9F}"/>
          </ac:grpSpMkLst>
        </pc:grpChg>
        <pc:grpChg chg="add mod">
          <ac:chgData name="畠中 春佳" userId="b55648b0-f9f8-4796-9c94-cd6d420179d2" providerId="ADAL" clId="{4C5979F9-8B23-4AF9-B621-A2F45872A4B2}" dt="2021-03-11T09:01:37.700" v="3089" actId="14100"/>
          <ac:grpSpMkLst>
            <pc:docMk/>
            <pc:sldMk cId="2861709750" sldId="274"/>
            <ac:grpSpMk id="751" creationId="{8027F834-C8E0-435E-B44D-02E5F01D9668}"/>
          </ac:grpSpMkLst>
        </pc:grpChg>
        <pc:grpChg chg="add mod">
          <ac:chgData name="畠中 春佳" userId="b55648b0-f9f8-4796-9c94-cd6d420179d2" providerId="ADAL" clId="{4C5979F9-8B23-4AF9-B621-A2F45872A4B2}" dt="2021-03-11T09:01:14.742" v="3085" actId="14100"/>
          <ac:grpSpMkLst>
            <pc:docMk/>
            <pc:sldMk cId="2861709750" sldId="274"/>
            <ac:grpSpMk id="752" creationId="{1CDDEE7A-0AC9-47F8-B048-53F5DA71E438}"/>
          </ac:grpSpMkLst>
        </pc:grpChg>
        <pc:grpChg chg="add mod">
          <ac:chgData name="畠中 春佳" userId="b55648b0-f9f8-4796-9c94-cd6d420179d2" providerId="ADAL" clId="{4C5979F9-8B23-4AF9-B621-A2F45872A4B2}" dt="2021-03-11T09:01:29.272" v="3088" actId="14100"/>
          <ac:grpSpMkLst>
            <pc:docMk/>
            <pc:sldMk cId="2861709750" sldId="274"/>
            <ac:grpSpMk id="753" creationId="{0D406F3C-BBF8-472C-8DCE-D4401E4E83AC}"/>
          </ac:grpSpMkLst>
        </pc:grpChg>
        <pc:graphicFrameChg chg="add del">
          <ac:chgData name="畠中 春佳" userId="b55648b0-f9f8-4796-9c94-cd6d420179d2" providerId="ADAL" clId="{4C5979F9-8B23-4AF9-B621-A2F45872A4B2}" dt="2021-03-11T08:57:15.957" v="3026" actId="26606"/>
          <ac:graphicFrameMkLst>
            <pc:docMk/>
            <pc:sldMk cId="2861709750" sldId="274"/>
            <ac:graphicFrameMk id="743" creationId="{A4BF5D11-C494-45FA-82C8-05BC3BB70936}"/>
          </ac:graphicFrameMkLst>
        </pc:graphicFrameChg>
        <pc:graphicFrameChg chg="add del mod">
          <ac:chgData name="畠中 春佳" userId="b55648b0-f9f8-4796-9c94-cd6d420179d2" providerId="ADAL" clId="{4C5979F9-8B23-4AF9-B621-A2F45872A4B2}" dt="2021-03-11T08:58:32.527" v="3052" actId="18245"/>
          <ac:graphicFrameMkLst>
            <pc:docMk/>
            <pc:sldMk cId="2861709750" sldId="274"/>
            <ac:graphicFrameMk id="745" creationId="{0FAFF424-6CE8-4B50-A49C-E24617DEE6CF}"/>
          </ac:graphicFrameMkLst>
        </pc:graphicFrameChg>
        <pc:picChg chg="add del mod modCrop">
          <ac:chgData name="畠中 春佳" userId="b55648b0-f9f8-4796-9c94-cd6d420179d2" providerId="ADAL" clId="{4C5979F9-8B23-4AF9-B621-A2F45872A4B2}" dt="2021-03-11T08:41:45.245" v="2961" actId="478"/>
          <ac:picMkLst>
            <pc:docMk/>
            <pc:sldMk cId="2861709750" sldId="274"/>
            <ac:picMk id="14" creationId="{8D5DEBAD-103F-4C1F-B842-94B063FF8AD9}"/>
          </ac:picMkLst>
        </pc:picChg>
        <pc:picChg chg="add del mod">
          <ac:chgData name="畠中 春佳" userId="b55648b0-f9f8-4796-9c94-cd6d420179d2" providerId="ADAL" clId="{4C5979F9-8B23-4AF9-B621-A2F45872A4B2}" dt="2021-03-11T08:53:36.653" v="2973" actId="478"/>
          <ac:picMkLst>
            <pc:docMk/>
            <pc:sldMk cId="2861709750" sldId="274"/>
            <ac:picMk id="16" creationId="{12567297-3E31-47D1-9B40-A96DE05DC0E3}"/>
          </ac:picMkLst>
        </pc:picChg>
        <pc:picChg chg="add mod modCrop">
          <ac:chgData name="畠中 春佳" userId="b55648b0-f9f8-4796-9c94-cd6d420179d2" providerId="ADAL" clId="{4C5979F9-8B23-4AF9-B621-A2F45872A4B2}" dt="2021-03-11T08:53:58.067" v="2981" actId="1076"/>
          <ac:picMkLst>
            <pc:docMk/>
            <pc:sldMk cId="2861709750" sldId="274"/>
            <ac:picMk id="75" creationId="{37635F5A-3108-47A2-862A-1A0DCC988BF2}"/>
          </ac:picMkLst>
        </pc:picChg>
        <pc:picChg chg="add del mod">
          <ac:chgData name="畠中 春佳" userId="b55648b0-f9f8-4796-9c94-cd6d420179d2" providerId="ADAL" clId="{4C5979F9-8B23-4AF9-B621-A2F45872A4B2}" dt="2021-03-11T08:27:01.199" v="2869" actId="478"/>
          <ac:picMkLst>
            <pc:docMk/>
            <pc:sldMk cId="2861709750" sldId="274"/>
            <ac:picMk id="293" creationId="{A643A9AD-6922-4C66-8DB9-49720AEBA8C3}"/>
          </ac:picMkLst>
        </pc:picChg>
        <pc:picChg chg="add mod modCrop">
          <ac:chgData name="畠中 春佳" userId="b55648b0-f9f8-4796-9c94-cd6d420179d2" providerId="ADAL" clId="{4C5979F9-8B23-4AF9-B621-A2F45872A4B2}" dt="2021-03-11T08:54:24.818" v="2991" actId="1076"/>
          <ac:picMkLst>
            <pc:docMk/>
            <pc:sldMk cId="2861709750" sldId="274"/>
            <ac:picMk id="736" creationId="{A9D72D2B-D4A4-44A9-9640-A8BCE2A46341}"/>
          </ac:picMkLst>
        </pc:picChg>
        <pc:picChg chg="add del mod modCrop">
          <ac:chgData name="畠中 春佳" userId="b55648b0-f9f8-4796-9c94-cd6d420179d2" providerId="ADAL" clId="{4C5979F9-8B23-4AF9-B621-A2F45872A4B2}" dt="2021-03-11T08:54:31.952" v="2994" actId="1076"/>
          <ac:picMkLst>
            <pc:docMk/>
            <pc:sldMk cId="2861709750" sldId="274"/>
            <ac:picMk id="738" creationId="{E19849B3-BB7F-4AE7-AB5D-3CB6495FE46C}"/>
          </ac:picMkLst>
        </pc:picChg>
        <pc:picChg chg="add mod">
          <ac:chgData name="畠中 春佳" userId="b55648b0-f9f8-4796-9c94-cd6d420179d2" providerId="ADAL" clId="{4C5979F9-8B23-4AF9-B621-A2F45872A4B2}" dt="2021-03-11T08:53:53.893" v="2979" actId="1076"/>
          <ac:picMkLst>
            <pc:docMk/>
            <pc:sldMk cId="2861709750" sldId="274"/>
            <ac:picMk id="739" creationId="{D808A48D-CCC0-4CFF-B894-1A29AA595341}"/>
          </ac:picMkLst>
        </pc:picChg>
        <pc:picChg chg="add mod modCrop">
          <ac:chgData name="畠中 春佳" userId="b55648b0-f9f8-4796-9c94-cd6d420179d2" providerId="ADAL" clId="{4C5979F9-8B23-4AF9-B621-A2F45872A4B2}" dt="2021-03-11T08:55:53.677" v="3011" actId="1076"/>
          <ac:picMkLst>
            <pc:docMk/>
            <pc:sldMk cId="2861709750" sldId="274"/>
            <ac:picMk id="740" creationId="{25E124A4-0D3C-4619-912C-6D6585FD2DA3}"/>
          </ac:picMkLst>
        </pc:picChg>
        <pc:picChg chg="add mod modCrop">
          <ac:chgData name="畠中 春佳" userId="b55648b0-f9f8-4796-9c94-cd6d420179d2" providerId="ADAL" clId="{4C5979F9-8B23-4AF9-B621-A2F45872A4B2}" dt="2021-03-11T08:56:46.909" v="3024" actId="1076"/>
          <ac:picMkLst>
            <pc:docMk/>
            <pc:sldMk cId="2861709750" sldId="274"/>
            <ac:picMk id="741" creationId="{EEE16FC1-AB0B-442F-A22C-0576024DD030}"/>
          </ac:picMkLst>
        </pc:picChg>
      </pc:sldChg>
      <pc:sldChg chg="addSp delSp modSp new mod setBg modClrScheme delDesignElem chgLayout">
        <pc:chgData name="畠中 春佳" userId="b55648b0-f9f8-4796-9c94-cd6d420179d2" providerId="ADAL" clId="{4C5979F9-8B23-4AF9-B621-A2F45872A4B2}" dt="2021-03-15T06:07:38.115" v="4244" actId="20577"/>
        <pc:sldMkLst>
          <pc:docMk/>
          <pc:sldMk cId="3123867241" sldId="275"/>
        </pc:sldMkLst>
        <pc:spChg chg="del mod ord">
          <ac:chgData name="畠中 春佳" userId="b55648b0-f9f8-4796-9c94-cd6d420179d2" providerId="ADAL" clId="{4C5979F9-8B23-4AF9-B621-A2F45872A4B2}" dt="2021-03-15T01:29:01.474" v="3355" actId="700"/>
          <ac:spMkLst>
            <pc:docMk/>
            <pc:sldMk cId="3123867241" sldId="275"/>
            <ac:spMk id="2" creationId="{58AF03D1-DF76-47F8-AFED-FA545A6B267B}"/>
          </ac:spMkLst>
        </pc:spChg>
        <pc:spChg chg="del mod ord">
          <ac:chgData name="畠中 春佳" userId="b55648b0-f9f8-4796-9c94-cd6d420179d2" providerId="ADAL" clId="{4C5979F9-8B23-4AF9-B621-A2F45872A4B2}" dt="2021-03-15T01:29:01.474" v="3355" actId="700"/>
          <ac:spMkLst>
            <pc:docMk/>
            <pc:sldMk cId="3123867241" sldId="275"/>
            <ac:spMk id="3" creationId="{536E6BF9-3092-4964-9CED-48630FD91046}"/>
          </ac:spMkLst>
        </pc:spChg>
        <pc:spChg chg="add mod ord">
          <ac:chgData name="畠中 春佳" userId="b55648b0-f9f8-4796-9c94-cd6d420179d2" providerId="ADAL" clId="{4C5979F9-8B23-4AF9-B621-A2F45872A4B2}" dt="2021-03-15T01:29:25.227" v="3398" actId="20577"/>
          <ac:spMkLst>
            <pc:docMk/>
            <pc:sldMk cId="3123867241" sldId="275"/>
            <ac:spMk id="4" creationId="{BA72B891-E8F6-4386-A170-59A7DE6E35EB}"/>
          </ac:spMkLst>
        </pc:spChg>
        <pc:spChg chg="add mod ord">
          <ac:chgData name="畠中 春佳" userId="b55648b0-f9f8-4796-9c94-cd6d420179d2" providerId="ADAL" clId="{4C5979F9-8B23-4AF9-B621-A2F45872A4B2}" dt="2021-03-15T06:07:38.115" v="4244" actId="20577"/>
          <ac:spMkLst>
            <pc:docMk/>
            <pc:sldMk cId="3123867241" sldId="275"/>
            <ac:spMk id="5" creationId="{BFC3634D-AA8F-4AD7-8E78-27DF14FB9E42}"/>
          </ac:spMkLst>
        </pc:spChg>
        <pc:spChg chg="add">
          <ac:chgData name="畠中 春佳" userId="b55648b0-f9f8-4796-9c94-cd6d420179d2" providerId="ADAL" clId="{4C5979F9-8B23-4AF9-B621-A2F45872A4B2}" dt="2021-03-15T01:29:05.766" v="3356" actId="26606"/>
          <ac:spMkLst>
            <pc:docMk/>
            <pc:sldMk cId="3123867241" sldId="275"/>
            <ac:spMk id="7" creationId="{9FF4A234-29BA-4B70-BFC0-64FBB64F2A7B}"/>
          </ac:spMkLst>
        </pc:spChg>
        <pc:spChg chg="add del">
          <ac:chgData name="畠中 春佳" userId="b55648b0-f9f8-4796-9c94-cd6d420179d2" providerId="ADAL" clId="{4C5979F9-8B23-4AF9-B621-A2F45872A4B2}" dt="2021-03-15T01:29:01.474" v="3355" actId="700"/>
          <ac:spMkLst>
            <pc:docMk/>
            <pc:sldMk cId="3123867241" sldId="275"/>
            <ac:spMk id="8" creationId="{8B7AD46D-E72A-4FA9-A503-9BBF703CB872}"/>
          </ac:spMkLst>
        </pc:spChg>
        <pc:spChg chg="add">
          <ac:chgData name="畠中 春佳" userId="b55648b0-f9f8-4796-9c94-cd6d420179d2" providerId="ADAL" clId="{4C5979F9-8B23-4AF9-B621-A2F45872A4B2}" dt="2021-03-15T01:29:05.766" v="3356" actId="26606"/>
          <ac:spMkLst>
            <pc:docMk/>
            <pc:sldMk cId="3123867241" sldId="275"/>
            <ac:spMk id="9" creationId="{9C67262A-6EF1-49ED-B8DE-DDD3E580425A}"/>
          </ac:spMkLst>
        </pc:spChg>
        <pc:spChg chg="add del">
          <ac:chgData name="畠中 春佳" userId="b55648b0-f9f8-4796-9c94-cd6d420179d2" providerId="ADAL" clId="{4C5979F9-8B23-4AF9-B621-A2F45872A4B2}" dt="2021-03-15T01:29:01.474" v="3355" actId="700"/>
          <ac:spMkLst>
            <pc:docMk/>
            <pc:sldMk cId="3123867241" sldId="275"/>
            <ac:spMk id="10" creationId="{D5A33662-C2EA-4FEB-B1D3-625DFCFE21C7}"/>
          </ac:spMkLst>
        </pc:spChg>
        <pc:spChg chg="add">
          <ac:chgData name="畠中 春佳" userId="b55648b0-f9f8-4796-9c94-cd6d420179d2" providerId="ADAL" clId="{4C5979F9-8B23-4AF9-B621-A2F45872A4B2}" dt="2021-03-15T01:29:05.766" v="3356" actId="26606"/>
          <ac:spMkLst>
            <pc:docMk/>
            <pc:sldMk cId="3123867241" sldId="275"/>
            <ac:spMk id="11" creationId="{97492946-B39C-4250-B4C8-D82A2504372F}"/>
          </ac:spMkLst>
        </pc:spChg>
        <pc:spChg chg="add">
          <ac:chgData name="畠中 春佳" userId="b55648b0-f9f8-4796-9c94-cd6d420179d2" providerId="ADAL" clId="{4C5979F9-8B23-4AF9-B621-A2F45872A4B2}" dt="2021-03-15T01:29:05.766" v="3356" actId="26606"/>
          <ac:spMkLst>
            <pc:docMk/>
            <pc:sldMk cId="3123867241" sldId="275"/>
            <ac:spMk id="165" creationId="{B30D69F3-F5DC-4D65-B4AF-733FF6D50D43}"/>
          </ac:spMkLst>
        </pc:spChg>
        <pc:spChg chg="add">
          <ac:chgData name="畠中 春佳" userId="b55648b0-f9f8-4796-9c94-cd6d420179d2" providerId="ADAL" clId="{4C5979F9-8B23-4AF9-B621-A2F45872A4B2}" dt="2021-03-15T01:29:05.766" v="3356" actId="26606"/>
          <ac:spMkLst>
            <pc:docMk/>
            <pc:sldMk cId="3123867241" sldId="275"/>
            <ac:spMk id="166" creationId="{869C3428-7E23-4E31-828E-09F276DACD22}"/>
          </ac:spMkLst>
        </pc:spChg>
        <pc:grpChg chg="add del">
          <ac:chgData name="畠中 春佳" userId="b55648b0-f9f8-4796-9c94-cd6d420179d2" providerId="ADAL" clId="{4C5979F9-8B23-4AF9-B621-A2F45872A4B2}" dt="2021-03-15T01:29:01.474" v="3355" actId="700"/>
          <ac:grpSpMkLst>
            <pc:docMk/>
            <pc:sldMk cId="3123867241" sldId="275"/>
            <ac:grpSpMk id="12" creationId="{FBD7D0E7-4363-4739-978A-4F6670CCBFA8}"/>
          </ac:grpSpMkLst>
        </pc:grpChg>
        <pc:grpChg chg="add">
          <ac:chgData name="畠中 春佳" userId="b55648b0-f9f8-4796-9c94-cd6d420179d2" providerId="ADAL" clId="{4C5979F9-8B23-4AF9-B621-A2F45872A4B2}" dt="2021-03-15T01:29:05.766" v="3356" actId="26606"/>
          <ac:grpSpMkLst>
            <pc:docMk/>
            <pc:sldMk cId="3123867241" sldId="275"/>
            <ac:grpSpMk id="167" creationId="{7C3FF339-0C9A-4139-9C80-B154CB1E68FD}"/>
          </ac:grpSpMkLst>
        </pc:grpChg>
      </pc:sldChg>
      <pc:sldChg chg="addSp delSp modSp add mod setBg delDesignElem">
        <pc:chgData name="畠中 春佳" userId="b55648b0-f9f8-4796-9c94-cd6d420179d2" providerId="ADAL" clId="{4C5979F9-8B23-4AF9-B621-A2F45872A4B2}" dt="2021-03-15T01:28:30.670" v="3353" actId="20577"/>
        <pc:sldMkLst>
          <pc:docMk/>
          <pc:sldMk cId="2152788132" sldId="276"/>
        </pc:sldMkLst>
        <pc:spChg chg="mod">
          <ac:chgData name="畠中 春佳" userId="b55648b0-f9f8-4796-9c94-cd6d420179d2" providerId="ADAL" clId="{4C5979F9-8B23-4AF9-B621-A2F45872A4B2}" dt="2021-03-15T01:28:30.670" v="3353" actId="20577"/>
          <ac:spMkLst>
            <pc:docMk/>
            <pc:sldMk cId="2152788132" sldId="276"/>
            <ac:spMk id="5" creationId="{B0D33649-EBB1-4994-B66C-6177990557DF}"/>
          </ac:spMkLst>
        </pc:spChg>
        <pc:spChg chg="add">
          <ac:chgData name="畠中 春佳" userId="b55648b0-f9f8-4796-9c94-cd6d420179d2" providerId="ADAL" clId="{4C5979F9-8B23-4AF9-B621-A2F45872A4B2}" dt="2021-03-15T01:19:13.835" v="3334" actId="26606"/>
          <ac:spMkLst>
            <pc:docMk/>
            <pc:sldMk cId="2152788132" sldId="276"/>
            <ac:spMk id="9" creationId="{9FF4A234-29BA-4B70-BFC0-64FBB64F2A7B}"/>
          </ac:spMkLst>
        </pc:spChg>
        <pc:spChg chg="add">
          <ac:chgData name="畠中 春佳" userId="b55648b0-f9f8-4796-9c94-cd6d420179d2" providerId="ADAL" clId="{4C5979F9-8B23-4AF9-B621-A2F45872A4B2}" dt="2021-03-15T01:19:13.835" v="3334" actId="26606"/>
          <ac:spMkLst>
            <pc:docMk/>
            <pc:sldMk cId="2152788132" sldId="276"/>
            <ac:spMk id="68" creationId="{B0FD9CD4-1DEA-4176-A124-D8917EB46F78}"/>
          </ac:spMkLst>
        </pc:spChg>
        <pc:spChg chg="del">
          <ac:chgData name="畠中 春佳" userId="b55648b0-f9f8-4796-9c94-cd6d420179d2" providerId="ADAL" clId="{4C5979F9-8B23-4AF9-B621-A2F45872A4B2}" dt="2021-03-15T01:19:03.778" v="3333"/>
          <ac:spMkLst>
            <pc:docMk/>
            <pc:sldMk cId="2152788132" sldId="276"/>
            <ac:spMk id="128" creationId="{9FF4A234-29BA-4B70-BFC0-64FBB64F2A7B}"/>
          </ac:spMkLst>
        </pc:spChg>
        <pc:spChg chg="del">
          <ac:chgData name="畠中 春佳" userId="b55648b0-f9f8-4796-9c94-cd6d420179d2" providerId="ADAL" clId="{4C5979F9-8B23-4AF9-B621-A2F45872A4B2}" dt="2021-03-15T01:19:03.778" v="3333"/>
          <ac:spMkLst>
            <pc:docMk/>
            <pc:sldMk cId="2152788132" sldId="276"/>
            <ac:spMk id="130" creationId="{B0FD9CD4-1DEA-4176-A124-D8917EB46F78}"/>
          </ac:spMkLst>
        </pc:spChg>
        <pc:grpChg chg="add">
          <ac:chgData name="畠中 春佳" userId="b55648b0-f9f8-4796-9c94-cd6d420179d2" providerId="ADAL" clId="{4C5979F9-8B23-4AF9-B621-A2F45872A4B2}" dt="2021-03-15T01:19:13.835" v="3334" actId="26606"/>
          <ac:grpSpMkLst>
            <pc:docMk/>
            <pc:sldMk cId="2152788132" sldId="276"/>
            <ac:grpSpMk id="7" creationId="{71AFD227-869A-489C-A9B5-3F0498DF3C0C}"/>
          </ac:grpSpMkLst>
        </pc:grpChg>
        <pc:grpChg chg="add">
          <ac:chgData name="畠中 春佳" userId="b55648b0-f9f8-4796-9c94-cd6d420179d2" providerId="ADAL" clId="{4C5979F9-8B23-4AF9-B621-A2F45872A4B2}" dt="2021-03-15T01:19:13.835" v="3334" actId="26606"/>
          <ac:grpSpMkLst>
            <pc:docMk/>
            <pc:sldMk cId="2152788132" sldId="276"/>
            <ac:grpSpMk id="8" creationId="{A1B0DAD3-DAD3-4D41-8EF0-B03422E473FE}"/>
          </ac:grpSpMkLst>
        </pc:grpChg>
        <pc:grpChg chg="del">
          <ac:chgData name="畠中 春佳" userId="b55648b0-f9f8-4796-9c94-cd6d420179d2" providerId="ADAL" clId="{4C5979F9-8B23-4AF9-B621-A2F45872A4B2}" dt="2021-03-15T01:19:03.778" v="3333"/>
          <ac:grpSpMkLst>
            <pc:docMk/>
            <pc:sldMk cId="2152788132" sldId="276"/>
            <ac:grpSpMk id="10" creationId="{71AFD227-869A-489C-A9B5-3F0498DF3C0C}"/>
          </ac:grpSpMkLst>
        </pc:grpChg>
        <pc:grpChg chg="del">
          <ac:chgData name="畠中 春佳" userId="b55648b0-f9f8-4796-9c94-cd6d420179d2" providerId="ADAL" clId="{4C5979F9-8B23-4AF9-B621-A2F45872A4B2}" dt="2021-03-15T01:19:03.778" v="3333"/>
          <ac:grpSpMkLst>
            <pc:docMk/>
            <pc:sldMk cId="2152788132" sldId="276"/>
            <ac:grpSpMk id="69" creationId="{A1B0DAD3-DAD3-4D41-8EF0-B03422E473FE}"/>
          </ac:grpSpMkLst>
        </pc:grpChg>
        <pc:grpChg chg="add">
          <ac:chgData name="畠中 春佳" userId="b55648b0-f9f8-4796-9c94-cd6d420179d2" providerId="ADAL" clId="{4C5979F9-8B23-4AF9-B621-A2F45872A4B2}" dt="2021-03-15T01:19:13.835" v="3334" actId="26606"/>
          <ac:grpSpMkLst>
            <pc:docMk/>
            <pc:sldMk cId="2152788132" sldId="276"/>
            <ac:grpSpMk id="127" creationId="{D1F75336-B532-4E6E-95DF-0A6F259731D4}"/>
          </ac:grpSpMkLst>
        </pc:grpChg>
        <pc:grpChg chg="del">
          <ac:chgData name="畠中 春佳" userId="b55648b0-f9f8-4796-9c94-cd6d420179d2" providerId="ADAL" clId="{4C5979F9-8B23-4AF9-B621-A2F45872A4B2}" dt="2021-03-15T01:19:03.778" v="3333"/>
          <ac:grpSpMkLst>
            <pc:docMk/>
            <pc:sldMk cId="2152788132" sldId="276"/>
            <ac:grpSpMk id="132" creationId="{D1F75336-B532-4E6E-95DF-0A6F259731D4}"/>
          </ac:grpSpMkLst>
        </pc:grpChg>
      </pc:sldChg>
      <pc:sldChg chg="addSp modSp new mod setBg">
        <pc:chgData name="畠中 春佳" userId="b55648b0-f9f8-4796-9c94-cd6d420179d2" providerId="ADAL" clId="{4C5979F9-8B23-4AF9-B621-A2F45872A4B2}" dt="2021-03-15T01:57:09.988" v="3813" actId="20577"/>
        <pc:sldMkLst>
          <pc:docMk/>
          <pc:sldMk cId="138838682" sldId="277"/>
        </pc:sldMkLst>
        <pc:spChg chg="mod">
          <ac:chgData name="畠中 春佳" userId="b55648b0-f9f8-4796-9c94-cd6d420179d2" providerId="ADAL" clId="{4C5979F9-8B23-4AF9-B621-A2F45872A4B2}" dt="2021-03-15T01:57:09.988" v="3813" actId="20577"/>
          <ac:spMkLst>
            <pc:docMk/>
            <pc:sldMk cId="138838682" sldId="277"/>
            <ac:spMk id="2" creationId="{205F19EF-03C4-4294-BC23-27B3B2FE5A59}"/>
          </ac:spMkLst>
        </pc:spChg>
        <pc:spChg chg="add">
          <ac:chgData name="畠中 春佳" userId="b55648b0-f9f8-4796-9c94-cd6d420179d2" providerId="ADAL" clId="{4C5979F9-8B23-4AF9-B621-A2F45872A4B2}" dt="2021-03-15T01:56:54.105" v="3763" actId="26606"/>
          <ac:spMkLst>
            <pc:docMk/>
            <pc:sldMk cId="138838682" sldId="277"/>
            <ac:spMk id="125" creationId="{8B7AD46D-E72A-4FA9-A503-9BBF703CB872}"/>
          </ac:spMkLst>
        </pc:spChg>
        <pc:spChg chg="add">
          <ac:chgData name="畠中 春佳" userId="b55648b0-f9f8-4796-9c94-cd6d420179d2" providerId="ADAL" clId="{4C5979F9-8B23-4AF9-B621-A2F45872A4B2}" dt="2021-03-15T01:56:54.105" v="3763" actId="26606"/>
          <ac:spMkLst>
            <pc:docMk/>
            <pc:sldMk cId="138838682" sldId="277"/>
            <ac:spMk id="127" creationId="{2813BDD8-88F1-463B-A75F-D1EC1E35EC30}"/>
          </ac:spMkLst>
        </pc:spChg>
        <pc:spChg chg="add">
          <ac:chgData name="畠中 春佳" userId="b55648b0-f9f8-4796-9c94-cd6d420179d2" providerId="ADAL" clId="{4C5979F9-8B23-4AF9-B621-A2F45872A4B2}" dt="2021-03-15T01:56:54.105" v="3763" actId="26606"/>
          <ac:spMkLst>
            <pc:docMk/>
            <pc:sldMk cId="138838682" sldId="277"/>
            <ac:spMk id="250" creationId="{D5A33662-C2EA-4FEB-B1D3-625DFCFE21C7}"/>
          </ac:spMkLst>
        </pc:spChg>
        <pc:grpChg chg="add">
          <ac:chgData name="畠中 春佳" userId="b55648b0-f9f8-4796-9c94-cd6d420179d2" providerId="ADAL" clId="{4C5979F9-8B23-4AF9-B621-A2F45872A4B2}" dt="2021-03-15T01:56:54.105" v="3763" actId="26606"/>
          <ac:grpSpMkLst>
            <pc:docMk/>
            <pc:sldMk cId="138838682" sldId="277"/>
            <ac:grpSpMk id="7" creationId="{71AFD227-869A-489C-A9B5-3F0498DF3C0C}"/>
          </ac:grpSpMkLst>
        </pc:grpChg>
        <pc:grpChg chg="add">
          <ac:chgData name="畠中 春佳" userId="b55648b0-f9f8-4796-9c94-cd6d420179d2" providerId="ADAL" clId="{4C5979F9-8B23-4AF9-B621-A2F45872A4B2}" dt="2021-03-15T01:56:54.105" v="3763" actId="26606"/>
          <ac:grpSpMkLst>
            <pc:docMk/>
            <pc:sldMk cId="138838682" sldId="277"/>
            <ac:grpSpMk id="66" creationId="{A1B0DAD3-DAD3-4D41-8EF0-B03422E473FE}"/>
          </ac:grpSpMkLst>
        </pc:grpChg>
        <pc:grpChg chg="add">
          <ac:chgData name="畠中 春佳" userId="b55648b0-f9f8-4796-9c94-cd6d420179d2" providerId="ADAL" clId="{4C5979F9-8B23-4AF9-B621-A2F45872A4B2}" dt="2021-03-15T01:56:54.105" v="3763" actId="26606"/>
          <ac:grpSpMkLst>
            <pc:docMk/>
            <pc:sldMk cId="138838682" sldId="277"/>
            <ac:grpSpMk id="129" creationId="{D3CE3ADF-CE7B-4DF8-AEB2-64CB8F6329D8}"/>
          </ac:grpSpMkLst>
        </pc:grpChg>
        <pc:grpChg chg="add">
          <ac:chgData name="畠中 春佳" userId="b55648b0-f9f8-4796-9c94-cd6d420179d2" providerId="ADAL" clId="{4C5979F9-8B23-4AF9-B621-A2F45872A4B2}" dt="2021-03-15T01:56:54.105" v="3763" actId="26606"/>
          <ac:grpSpMkLst>
            <pc:docMk/>
            <pc:sldMk cId="138838682" sldId="277"/>
            <ac:grpSpMk id="190" creationId="{84C90B19-086C-49B0-9CE7-EEF7B17A1763}"/>
          </ac:grpSpMkLst>
        </pc:grpChg>
      </pc:sldChg>
      <pc:sldChg chg="addSp modSp new mod setBg">
        <pc:chgData name="畠中 春佳" userId="b55648b0-f9f8-4796-9c94-cd6d420179d2" providerId="ADAL" clId="{4C5979F9-8B23-4AF9-B621-A2F45872A4B2}" dt="2021-03-16T00:03:24.072" v="4245" actId="12788"/>
        <pc:sldMkLst>
          <pc:docMk/>
          <pc:sldMk cId="2971836029" sldId="278"/>
        </pc:sldMkLst>
        <pc:spChg chg="mod">
          <ac:chgData name="畠中 春佳" userId="b55648b0-f9f8-4796-9c94-cd6d420179d2" providerId="ADAL" clId="{4C5979F9-8B23-4AF9-B621-A2F45872A4B2}" dt="2021-03-16T00:03:24.072" v="4245" actId="12788"/>
          <ac:spMkLst>
            <pc:docMk/>
            <pc:sldMk cId="2971836029" sldId="278"/>
            <ac:spMk id="2" creationId="{E86445BE-FAF0-4846-ACA6-CD7AFA5E0F90}"/>
          </ac:spMkLst>
        </pc:spChg>
        <pc:spChg chg="mod">
          <ac:chgData name="畠中 春佳" userId="b55648b0-f9f8-4796-9c94-cd6d420179d2" providerId="ADAL" clId="{4C5979F9-8B23-4AF9-B621-A2F45872A4B2}" dt="2021-03-16T00:03:24.072" v="4245" actId="12788"/>
          <ac:spMkLst>
            <pc:docMk/>
            <pc:sldMk cId="2971836029" sldId="278"/>
            <ac:spMk id="3" creationId="{272711C7-C70F-4E7E-BD46-F70850F08E9A}"/>
          </ac:spMkLst>
        </pc:spChg>
        <pc:spChg chg="add">
          <ac:chgData name="畠中 春佳" userId="b55648b0-f9f8-4796-9c94-cd6d420179d2" providerId="ADAL" clId="{4C5979F9-8B23-4AF9-B621-A2F45872A4B2}" dt="2021-03-15T01:57:33.988" v="3815" actId="26606"/>
          <ac:spMkLst>
            <pc:docMk/>
            <pc:sldMk cId="2971836029" sldId="278"/>
            <ac:spMk id="8" creationId="{8B7AD46D-E72A-4FA9-A503-9BBF703CB872}"/>
          </ac:spMkLst>
        </pc:spChg>
        <pc:spChg chg="add">
          <ac:chgData name="畠中 春佳" userId="b55648b0-f9f8-4796-9c94-cd6d420179d2" providerId="ADAL" clId="{4C5979F9-8B23-4AF9-B621-A2F45872A4B2}" dt="2021-03-15T01:57:33.988" v="3815" actId="26606"/>
          <ac:spMkLst>
            <pc:docMk/>
            <pc:sldMk cId="2971836029" sldId="278"/>
            <ac:spMk id="10" creationId="{2813BDD8-88F1-463B-A75F-D1EC1E35EC30}"/>
          </ac:spMkLst>
        </pc:spChg>
        <pc:spChg chg="add">
          <ac:chgData name="畠中 春佳" userId="b55648b0-f9f8-4796-9c94-cd6d420179d2" providerId="ADAL" clId="{4C5979F9-8B23-4AF9-B621-A2F45872A4B2}" dt="2021-03-15T01:57:33.988" v="3815" actId="26606"/>
          <ac:spMkLst>
            <pc:docMk/>
            <pc:sldMk cId="2971836029" sldId="278"/>
            <ac:spMk id="133" creationId="{D5A33662-C2EA-4FEB-B1D3-625DFCFE21C7}"/>
          </ac:spMkLst>
        </pc:spChg>
        <pc:grpChg chg="add">
          <ac:chgData name="畠中 春佳" userId="b55648b0-f9f8-4796-9c94-cd6d420179d2" providerId="ADAL" clId="{4C5979F9-8B23-4AF9-B621-A2F45872A4B2}" dt="2021-03-15T01:57:33.988" v="3815" actId="26606"/>
          <ac:grpSpMkLst>
            <pc:docMk/>
            <pc:sldMk cId="2971836029" sldId="278"/>
            <ac:grpSpMk id="12" creationId="{D3CE3ADF-CE7B-4DF8-AEB2-64CB8F6329D8}"/>
          </ac:grpSpMkLst>
        </pc:grpChg>
        <pc:grpChg chg="add">
          <ac:chgData name="畠中 春佳" userId="b55648b0-f9f8-4796-9c94-cd6d420179d2" providerId="ADAL" clId="{4C5979F9-8B23-4AF9-B621-A2F45872A4B2}" dt="2021-03-15T01:57:33.988" v="3815" actId="26606"/>
          <ac:grpSpMkLst>
            <pc:docMk/>
            <pc:sldMk cId="2971836029" sldId="278"/>
            <ac:grpSpMk id="73" creationId="{84C90B19-086C-49B0-9CE7-EEF7B17A1763}"/>
          </ac:grpSpMkLst>
        </pc:grpChg>
      </pc:sldChg>
      <pc:sldChg chg="new del">
        <pc:chgData name="畠中 春佳" userId="b55648b0-f9f8-4796-9c94-cd6d420179d2" providerId="ADAL" clId="{4C5979F9-8B23-4AF9-B621-A2F45872A4B2}" dt="2021-03-15T01:58:54.137" v="3909" actId="47"/>
        <pc:sldMkLst>
          <pc:docMk/>
          <pc:sldMk cId="1051284539" sldId="279"/>
        </pc:sldMkLst>
      </pc:sldChg>
      <pc:sldChg chg="addSp modSp new mod setBg">
        <pc:chgData name="畠中 春佳" userId="b55648b0-f9f8-4796-9c94-cd6d420179d2" providerId="ADAL" clId="{4C5979F9-8B23-4AF9-B621-A2F45872A4B2}" dt="2021-03-15T02:45:14.136" v="4211" actId="20577"/>
        <pc:sldMkLst>
          <pc:docMk/>
          <pc:sldMk cId="3007828622" sldId="279"/>
        </pc:sldMkLst>
        <pc:spChg chg="mod">
          <ac:chgData name="畠中 春佳" userId="b55648b0-f9f8-4796-9c94-cd6d420179d2" providerId="ADAL" clId="{4C5979F9-8B23-4AF9-B621-A2F45872A4B2}" dt="2021-03-15T01:59:15.923" v="3937" actId="20577"/>
          <ac:spMkLst>
            <pc:docMk/>
            <pc:sldMk cId="3007828622" sldId="279"/>
            <ac:spMk id="2" creationId="{BB48C5CE-AF3B-43B4-AE73-172DB4B8F5BC}"/>
          </ac:spMkLst>
        </pc:spChg>
        <pc:spChg chg="mod">
          <ac:chgData name="畠中 春佳" userId="b55648b0-f9f8-4796-9c94-cd6d420179d2" providerId="ADAL" clId="{4C5979F9-8B23-4AF9-B621-A2F45872A4B2}" dt="2021-03-15T02:45:14.136" v="4211" actId="20577"/>
          <ac:spMkLst>
            <pc:docMk/>
            <pc:sldMk cId="3007828622" sldId="279"/>
            <ac:spMk id="3" creationId="{980B7E91-B8F2-4B0E-B968-AA6FF30F509C}"/>
          </ac:spMkLst>
        </pc:spChg>
        <pc:spChg chg="add">
          <ac:chgData name="畠中 春佳" userId="b55648b0-f9f8-4796-9c94-cd6d420179d2" providerId="ADAL" clId="{4C5979F9-8B23-4AF9-B621-A2F45872A4B2}" dt="2021-03-15T01:59:04.665" v="3911" actId="26606"/>
          <ac:spMkLst>
            <pc:docMk/>
            <pc:sldMk cId="3007828622" sldId="279"/>
            <ac:spMk id="8" creationId="{9FF4A234-29BA-4B70-BFC0-64FBB64F2A7B}"/>
          </ac:spMkLst>
        </pc:spChg>
        <pc:spChg chg="add">
          <ac:chgData name="畠中 春佳" userId="b55648b0-f9f8-4796-9c94-cd6d420179d2" providerId="ADAL" clId="{4C5979F9-8B23-4AF9-B621-A2F45872A4B2}" dt="2021-03-15T01:59:04.665" v="3911" actId="26606"/>
          <ac:spMkLst>
            <pc:docMk/>
            <pc:sldMk cId="3007828622" sldId="279"/>
            <ac:spMk id="10" creationId="{9C67262A-6EF1-49ED-B8DE-DDD3E580425A}"/>
          </ac:spMkLst>
        </pc:spChg>
        <pc:spChg chg="add">
          <ac:chgData name="畠中 春佳" userId="b55648b0-f9f8-4796-9c94-cd6d420179d2" providerId="ADAL" clId="{4C5979F9-8B23-4AF9-B621-A2F45872A4B2}" dt="2021-03-15T01:59:04.665" v="3911" actId="26606"/>
          <ac:spMkLst>
            <pc:docMk/>
            <pc:sldMk cId="3007828622" sldId="279"/>
            <ac:spMk id="12" creationId="{97492946-B39C-4250-B4C8-D82A2504372F}"/>
          </ac:spMkLst>
        </pc:spChg>
        <pc:spChg chg="add">
          <ac:chgData name="畠中 春佳" userId="b55648b0-f9f8-4796-9c94-cd6d420179d2" providerId="ADAL" clId="{4C5979F9-8B23-4AF9-B621-A2F45872A4B2}" dt="2021-03-15T01:59:04.665" v="3911" actId="26606"/>
          <ac:spMkLst>
            <pc:docMk/>
            <pc:sldMk cId="3007828622" sldId="279"/>
            <ac:spMk id="14" creationId="{B30D69F3-F5DC-4D65-B4AF-733FF6D50D43}"/>
          </ac:spMkLst>
        </pc:spChg>
        <pc:spChg chg="add">
          <ac:chgData name="畠中 春佳" userId="b55648b0-f9f8-4796-9c94-cd6d420179d2" providerId="ADAL" clId="{4C5979F9-8B23-4AF9-B621-A2F45872A4B2}" dt="2021-03-15T01:59:04.665" v="3911" actId="26606"/>
          <ac:spMkLst>
            <pc:docMk/>
            <pc:sldMk cId="3007828622" sldId="279"/>
            <ac:spMk id="164" creationId="{869C3428-7E23-4E31-828E-09F276DACD22}"/>
          </ac:spMkLst>
        </pc:spChg>
        <pc:grpChg chg="add">
          <ac:chgData name="畠中 春佳" userId="b55648b0-f9f8-4796-9c94-cd6d420179d2" providerId="ADAL" clId="{4C5979F9-8B23-4AF9-B621-A2F45872A4B2}" dt="2021-03-15T01:59:04.665" v="3911" actId="26606"/>
          <ac:grpSpMkLst>
            <pc:docMk/>
            <pc:sldMk cId="3007828622" sldId="279"/>
            <ac:grpSpMk id="16" creationId="{7C3FF339-0C9A-4139-9C80-B154CB1E68FD}"/>
          </ac:grpSpMkLst>
        </pc:grpChg>
      </pc:sldChg>
    </pc:docChg>
  </pc:docChgLst>
  <pc:docChgLst>
    <pc:chgData name="畠中 春佳" userId="b55648b0-f9f8-4796-9c94-cd6d420179d2" providerId="ADAL" clId="{BC18BBB2-76B0-4B57-8E4F-A4C6EB73F880}"/>
    <pc:docChg chg="undo custSel modSld">
      <pc:chgData name="畠中 春佳" userId="b55648b0-f9f8-4796-9c94-cd6d420179d2" providerId="ADAL" clId="{BC18BBB2-76B0-4B57-8E4F-A4C6EB73F880}" dt="2021-02-12T04:56:10.139" v="237" actId="478"/>
      <pc:docMkLst>
        <pc:docMk/>
      </pc:docMkLst>
      <pc:sldChg chg="addSp delSp modSp mod">
        <pc:chgData name="畠中 春佳" userId="b55648b0-f9f8-4796-9c94-cd6d420179d2" providerId="ADAL" clId="{BC18BBB2-76B0-4B57-8E4F-A4C6EB73F880}" dt="2021-02-12T04:56:10.139" v="237" actId="478"/>
        <pc:sldMkLst>
          <pc:docMk/>
          <pc:sldMk cId="913956752" sldId="261"/>
        </pc:sldMkLst>
        <pc:spChg chg="add mod">
          <ac:chgData name="畠中 春佳" userId="b55648b0-f9f8-4796-9c94-cd6d420179d2" providerId="ADAL" clId="{BC18BBB2-76B0-4B57-8E4F-A4C6EB73F880}" dt="2021-02-10T06:48:58.096" v="166" actId="403"/>
          <ac:spMkLst>
            <pc:docMk/>
            <pc:sldMk cId="913956752" sldId="261"/>
            <ac:spMk id="28" creationId="{18D97BDE-88AD-4684-8795-A2CFB1F5145E}"/>
          </ac:spMkLst>
        </pc:spChg>
        <pc:spChg chg="add del">
          <ac:chgData name="畠中 春佳" userId="b55648b0-f9f8-4796-9c94-cd6d420179d2" providerId="ADAL" clId="{BC18BBB2-76B0-4B57-8E4F-A4C6EB73F880}" dt="2021-02-10T06:45:31.073" v="124" actId="478"/>
          <ac:spMkLst>
            <pc:docMk/>
            <pc:sldMk cId="913956752" sldId="261"/>
            <ac:spMk id="29" creationId="{EE641098-143D-4DD2-BD30-B88F85A1CEBE}"/>
          </ac:spMkLst>
        </pc:spChg>
        <pc:spChg chg="add mod ord">
          <ac:chgData name="畠中 春佳" userId="b55648b0-f9f8-4796-9c94-cd6d420179d2" providerId="ADAL" clId="{BC18BBB2-76B0-4B57-8E4F-A4C6EB73F880}" dt="2021-02-10T06:48:10.404" v="153" actId="164"/>
          <ac:spMkLst>
            <pc:docMk/>
            <pc:sldMk cId="913956752" sldId="261"/>
            <ac:spMk id="30" creationId="{274FFC47-A4CB-4D4D-8FEE-4E29AD55CBDA}"/>
          </ac:spMkLst>
        </pc:spChg>
        <pc:spChg chg="add mod">
          <ac:chgData name="畠中 春佳" userId="b55648b0-f9f8-4796-9c94-cd6d420179d2" providerId="ADAL" clId="{BC18BBB2-76B0-4B57-8E4F-A4C6EB73F880}" dt="2021-02-10T06:47:58.552" v="152" actId="571"/>
          <ac:spMkLst>
            <pc:docMk/>
            <pc:sldMk cId="913956752" sldId="261"/>
            <ac:spMk id="31" creationId="{DCE121B3-C8CB-48DA-8260-889AED2ED3A6}"/>
          </ac:spMkLst>
        </pc:spChg>
        <pc:spChg chg="add mod">
          <ac:chgData name="畠中 春佳" userId="b55648b0-f9f8-4796-9c94-cd6d420179d2" providerId="ADAL" clId="{BC18BBB2-76B0-4B57-8E4F-A4C6EB73F880}" dt="2021-02-10T06:47:58.552" v="152" actId="571"/>
          <ac:spMkLst>
            <pc:docMk/>
            <pc:sldMk cId="913956752" sldId="261"/>
            <ac:spMk id="32" creationId="{091774D7-7A8E-44DD-B9C3-44B64155F20D}"/>
          </ac:spMkLst>
        </pc:spChg>
        <pc:spChg chg="add del mod">
          <ac:chgData name="畠中 春佳" userId="b55648b0-f9f8-4796-9c94-cd6d420179d2" providerId="ADAL" clId="{BC18BBB2-76B0-4B57-8E4F-A4C6EB73F880}" dt="2021-02-10T06:51:07.679" v="176" actId="767"/>
          <ac:spMkLst>
            <pc:docMk/>
            <pc:sldMk cId="913956752" sldId="261"/>
            <ac:spMk id="34" creationId="{4F073C7B-1F05-4478-9674-1AAFB0C20750}"/>
          </ac:spMkLst>
        </pc:spChg>
        <pc:spChg chg="add mod">
          <ac:chgData name="畠中 春佳" userId="b55648b0-f9f8-4796-9c94-cd6d420179d2" providerId="ADAL" clId="{BC18BBB2-76B0-4B57-8E4F-A4C6EB73F880}" dt="2021-02-12T01:54:33.366" v="197" actId="164"/>
          <ac:spMkLst>
            <pc:docMk/>
            <pc:sldMk cId="913956752" sldId="261"/>
            <ac:spMk id="35" creationId="{388B8096-5653-4D8C-B48D-31AD41C22BD6}"/>
          </ac:spMkLst>
        </pc:spChg>
        <pc:spChg chg="add del mod">
          <ac:chgData name="畠中 春佳" userId="b55648b0-f9f8-4796-9c94-cd6d420179d2" providerId="ADAL" clId="{BC18BBB2-76B0-4B57-8E4F-A4C6EB73F880}" dt="2021-02-12T01:55:45.065" v="207" actId="478"/>
          <ac:spMkLst>
            <pc:docMk/>
            <pc:sldMk cId="913956752" sldId="261"/>
            <ac:spMk id="37" creationId="{797972EF-E61F-470E-9E4C-5176B1B61A67}"/>
          </ac:spMkLst>
        </pc:spChg>
        <pc:spChg chg="add del mod">
          <ac:chgData name="畠中 春佳" userId="b55648b0-f9f8-4796-9c94-cd6d420179d2" providerId="ADAL" clId="{BC18BBB2-76B0-4B57-8E4F-A4C6EB73F880}" dt="2021-02-12T01:56:17.257" v="211" actId="478"/>
          <ac:spMkLst>
            <pc:docMk/>
            <pc:sldMk cId="913956752" sldId="261"/>
            <ac:spMk id="38" creationId="{D9A26CB5-5CBB-42B1-A446-637517BD45AB}"/>
          </ac:spMkLst>
        </pc:spChg>
        <pc:spChg chg="add del mod">
          <ac:chgData name="畠中 春佳" userId="b55648b0-f9f8-4796-9c94-cd6d420179d2" providerId="ADAL" clId="{BC18BBB2-76B0-4B57-8E4F-A4C6EB73F880}" dt="2021-02-12T01:57:04.395" v="220" actId="478"/>
          <ac:spMkLst>
            <pc:docMk/>
            <pc:sldMk cId="913956752" sldId="261"/>
            <ac:spMk id="39" creationId="{C9CBE14E-9C60-4BAE-85E2-9529E46DABCA}"/>
          </ac:spMkLst>
        </pc:spChg>
        <pc:spChg chg="add del mod">
          <ac:chgData name="畠中 春佳" userId="b55648b0-f9f8-4796-9c94-cd6d420179d2" providerId="ADAL" clId="{BC18BBB2-76B0-4B57-8E4F-A4C6EB73F880}" dt="2021-02-12T04:51:19.547" v="225" actId="478"/>
          <ac:spMkLst>
            <pc:docMk/>
            <pc:sldMk cId="913956752" sldId="261"/>
            <ac:spMk id="40" creationId="{C499629F-4741-4F05-B6A7-23F42CDEA357}"/>
          </ac:spMkLst>
        </pc:spChg>
        <pc:spChg chg="add del mod">
          <ac:chgData name="畠中 春佳" userId="b55648b0-f9f8-4796-9c94-cd6d420179d2" providerId="ADAL" clId="{BC18BBB2-76B0-4B57-8E4F-A4C6EB73F880}" dt="2021-02-12T04:52:20.003" v="231" actId="478"/>
          <ac:spMkLst>
            <pc:docMk/>
            <pc:sldMk cId="913956752" sldId="261"/>
            <ac:spMk id="41" creationId="{E6E9793C-67CE-4772-8298-AF63861874CE}"/>
          </ac:spMkLst>
        </pc:spChg>
        <pc:grpChg chg="add mod">
          <ac:chgData name="畠中 春佳" userId="b55648b0-f9f8-4796-9c94-cd6d420179d2" providerId="ADAL" clId="{BC18BBB2-76B0-4B57-8E4F-A4C6EB73F880}" dt="2021-02-12T01:54:48.935" v="200" actId="1076"/>
          <ac:grpSpMkLst>
            <pc:docMk/>
            <pc:sldMk cId="913956752" sldId="261"/>
            <ac:grpSpMk id="33" creationId="{DF01181B-944C-4B88-A334-9FC41694A52C}"/>
          </ac:grpSpMkLst>
        </pc:grpChg>
        <pc:grpChg chg="add mod">
          <ac:chgData name="畠中 春佳" userId="b55648b0-f9f8-4796-9c94-cd6d420179d2" providerId="ADAL" clId="{BC18BBB2-76B0-4B57-8E4F-A4C6EB73F880}" dt="2021-02-12T01:54:37.714" v="198" actId="1076"/>
          <ac:grpSpMkLst>
            <pc:docMk/>
            <pc:sldMk cId="913956752" sldId="261"/>
            <ac:grpSpMk id="36" creationId="{52051403-E71B-4653-BEAB-F33706E581A3}"/>
          </ac:grpSpMkLst>
        </pc:grpChg>
        <pc:picChg chg="add del mod">
          <ac:chgData name="畠中 春佳" userId="b55648b0-f9f8-4796-9c94-cd6d420179d2" providerId="ADAL" clId="{BC18BBB2-76B0-4B57-8E4F-A4C6EB73F880}" dt="2021-02-10T02:42:27.771" v="62" actId="478"/>
          <ac:picMkLst>
            <pc:docMk/>
            <pc:sldMk cId="913956752" sldId="261"/>
            <ac:picMk id="3" creationId="{ADF14EC4-F2FB-4ED7-95A1-93DFEB79189C}"/>
          </ac:picMkLst>
        </pc:picChg>
        <pc:picChg chg="del">
          <ac:chgData name="畠中 春佳" userId="b55648b0-f9f8-4796-9c94-cd6d420179d2" providerId="ADAL" clId="{BC18BBB2-76B0-4B57-8E4F-A4C6EB73F880}" dt="2021-02-09T08:04:27.158" v="0" actId="478"/>
          <ac:picMkLst>
            <pc:docMk/>
            <pc:sldMk cId="913956752" sldId="261"/>
            <ac:picMk id="4" creationId="{F45D8BD2-B4DF-4430-A2B9-69D084A3291C}"/>
          </ac:picMkLst>
        </pc:picChg>
        <pc:picChg chg="add del mod">
          <ac:chgData name="畠中 春佳" userId="b55648b0-f9f8-4796-9c94-cd6d420179d2" providerId="ADAL" clId="{BC18BBB2-76B0-4B57-8E4F-A4C6EB73F880}" dt="2021-02-10T02:34:23.920" v="41" actId="478"/>
          <ac:picMkLst>
            <pc:docMk/>
            <pc:sldMk cId="913956752" sldId="261"/>
            <ac:picMk id="6" creationId="{0ADF34A0-6455-4674-97D5-80BFBEC6C910}"/>
          </ac:picMkLst>
        </pc:picChg>
        <pc:picChg chg="add del mod">
          <ac:chgData name="畠中 春佳" userId="b55648b0-f9f8-4796-9c94-cd6d420179d2" providerId="ADAL" clId="{BC18BBB2-76B0-4B57-8E4F-A4C6EB73F880}" dt="2021-02-10T02:35:09.814" v="43" actId="478"/>
          <ac:picMkLst>
            <pc:docMk/>
            <pc:sldMk cId="913956752" sldId="261"/>
            <ac:picMk id="8" creationId="{F3767457-BF18-48DB-87F8-FD14986BDABE}"/>
          </ac:picMkLst>
        </pc:picChg>
        <pc:picChg chg="add del mod">
          <ac:chgData name="畠中 春佳" userId="b55648b0-f9f8-4796-9c94-cd6d420179d2" providerId="ADAL" clId="{BC18BBB2-76B0-4B57-8E4F-A4C6EB73F880}" dt="2021-02-10T02:25:13.221" v="17" actId="478"/>
          <ac:picMkLst>
            <pc:docMk/>
            <pc:sldMk cId="913956752" sldId="261"/>
            <ac:picMk id="10" creationId="{5DE07DBB-837C-4264-BFB3-C0865F74C380}"/>
          </ac:picMkLst>
        </pc:picChg>
        <pc:picChg chg="add del mod">
          <ac:chgData name="畠中 春佳" userId="b55648b0-f9f8-4796-9c94-cd6d420179d2" providerId="ADAL" clId="{BC18BBB2-76B0-4B57-8E4F-A4C6EB73F880}" dt="2021-02-10T06:41:19.546" v="68" actId="478"/>
          <ac:picMkLst>
            <pc:docMk/>
            <pc:sldMk cId="913956752" sldId="261"/>
            <ac:picMk id="14" creationId="{F4A8857A-EA96-46B0-B758-E7C1455899AE}"/>
          </ac:picMkLst>
        </pc:picChg>
        <pc:picChg chg="add mod ord">
          <ac:chgData name="畠中 春佳" userId="b55648b0-f9f8-4796-9c94-cd6d420179d2" providerId="ADAL" clId="{BC18BBB2-76B0-4B57-8E4F-A4C6EB73F880}" dt="2021-02-12T01:54:33.366" v="197" actId="164"/>
          <ac:picMkLst>
            <pc:docMk/>
            <pc:sldMk cId="913956752" sldId="261"/>
            <ac:picMk id="17" creationId="{6A8C70E7-0846-46BA-844E-5626B55BAE6B}"/>
          </ac:picMkLst>
        </pc:picChg>
        <pc:picChg chg="add mod">
          <ac:chgData name="畠中 春佳" userId="b55648b0-f9f8-4796-9c94-cd6d420179d2" providerId="ADAL" clId="{BC18BBB2-76B0-4B57-8E4F-A4C6EB73F880}" dt="2021-02-10T06:48:10.404" v="153" actId="164"/>
          <ac:picMkLst>
            <pc:docMk/>
            <pc:sldMk cId="913956752" sldId="261"/>
            <ac:picMk id="19" creationId="{662A4061-E937-425F-BC79-0B7D258BC311}"/>
          </ac:picMkLst>
        </pc:picChg>
        <pc:picChg chg="add mod">
          <ac:chgData name="畠中 春佳" userId="b55648b0-f9f8-4796-9c94-cd6d420179d2" providerId="ADAL" clId="{BC18BBB2-76B0-4B57-8E4F-A4C6EB73F880}" dt="2021-02-10T06:48:10.404" v="153" actId="164"/>
          <ac:picMkLst>
            <pc:docMk/>
            <pc:sldMk cId="913956752" sldId="261"/>
            <ac:picMk id="21" creationId="{BDBE5751-9332-469A-BD2A-C11168A666B0}"/>
          </ac:picMkLst>
        </pc:picChg>
        <pc:picChg chg="add del mod">
          <ac:chgData name="畠中 春佳" userId="b55648b0-f9f8-4796-9c94-cd6d420179d2" providerId="ADAL" clId="{BC18BBB2-76B0-4B57-8E4F-A4C6EB73F880}" dt="2021-02-10T02:42:01.591" v="55" actId="478"/>
          <ac:picMkLst>
            <pc:docMk/>
            <pc:sldMk cId="913956752" sldId="261"/>
            <ac:picMk id="23" creationId="{4760B6CA-0421-49BB-8D66-4186DE59639B}"/>
          </ac:picMkLst>
        </pc:picChg>
        <pc:picChg chg="add mod">
          <ac:chgData name="畠中 春佳" userId="b55648b0-f9f8-4796-9c94-cd6d420179d2" providerId="ADAL" clId="{BC18BBB2-76B0-4B57-8E4F-A4C6EB73F880}" dt="2021-02-10T06:48:10.404" v="153" actId="164"/>
          <ac:picMkLst>
            <pc:docMk/>
            <pc:sldMk cId="913956752" sldId="261"/>
            <ac:picMk id="25" creationId="{703DC0CB-2F57-4053-A0A0-5DCFB5962A39}"/>
          </ac:picMkLst>
        </pc:picChg>
        <pc:picChg chg="add mod">
          <ac:chgData name="畠中 春佳" userId="b55648b0-f9f8-4796-9c94-cd6d420179d2" providerId="ADAL" clId="{BC18BBB2-76B0-4B57-8E4F-A4C6EB73F880}" dt="2021-02-12T01:54:59.407" v="201" actId="1076"/>
          <ac:picMkLst>
            <pc:docMk/>
            <pc:sldMk cId="913956752" sldId="261"/>
            <ac:picMk id="27" creationId="{0966036E-CA86-4372-A861-BCEBB3002331}"/>
          </ac:picMkLst>
        </pc:picChg>
        <pc:cxnChg chg="add del mod">
          <ac:chgData name="畠中 春佳" userId="b55648b0-f9f8-4796-9c94-cd6d420179d2" providerId="ADAL" clId="{BC18BBB2-76B0-4B57-8E4F-A4C6EB73F880}" dt="2021-02-12T04:56:10.139" v="237" actId="478"/>
          <ac:cxnSpMkLst>
            <pc:docMk/>
            <pc:sldMk cId="913956752" sldId="261"/>
            <ac:cxnSpMk id="43" creationId="{DA927EA0-B608-4FB1-BCAE-22FE3AC22E6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0067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4916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4662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32836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5746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238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9494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0748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4808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2876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3/16/2021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5144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lIns="109728" tIns="109728" rIns="109728" bIns="91440" anchor="ctr"/>
          <a:lstStyle>
            <a:lvl1pPr algn="l">
              <a:defRPr sz="1050">
                <a:solidFill>
                  <a:schemeClr val="tx2"/>
                </a:solidFill>
              </a:defRPr>
            </a:lvl1pPr>
          </a:lstStyle>
          <a:p>
            <a:fld id="{B5898F52-2787-4BA2-BBBC-9395E9F86D50}" type="datetimeFigureOut">
              <a:rPr lang="en-US" smtClean="0"/>
              <a:pPr/>
              <a:t>3/16/2021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lIns="109728" tIns="109728" rIns="109728" bIns="9144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lIns="109728" tIns="109728" rIns="109728" bIns="9144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40032018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7" r:id="rId6"/>
    <p:sldLayoutId id="2147483703" r:id="rId7"/>
    <p:sldLayoutId id="2147483704" r:id="rId8"/>
    <p:sldLayoutId id="2147483705" r:id="rId9"/>
    <p:sldLayoutId id="2147483706" r:id="rId10"/>
    <p:sldLayoutId id="2147483708" r:id="rId11"/>
  </p:sldLayoutIdLst>
  <p:txStyles>
    <p:titleStyle>
      <a:lvl1pPr algn="l" defTabSz="914400" rtl="0" eaLnBrk="1" latinLnBrk="0" hangingPunct="1">
        <a:lnSpc>
          <a:spcPct val="100000"/>
        </a:lnSpc>
        <a:spcBef>
          <a:spcPct val="0"/>
        </a:spcBef>
        <a:buNone/>
        <a:defRPr sz="4000" b="1" kern="1200" spc="12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spc="11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spc="11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spc="11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spc="11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spc="11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B7F7C0-216C-466B-8AF5-7744BB34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6134" y="0"/>
            <a:ext cx="611586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2C664AA-844C-4BE4-A3A5-AD37E3673DB8}"/>
              </a:ext>
            </a:extLst>
          </p:cNvPr>
          <p:cNvSpPr>
            <a:spLocks noGrp="1"/>
          </p:cNvSpPr>
          <p:nvPr>
            <p:ph type="ctrTitle"/>
          </p:nvPr>
        </p:nvSpPr>
        <p:spPr>
          <a:xfrm>
            <a:off x="7002170" y="3185937"/>
            <a:ext cx="4303528" cy="2728294"/>
          </a:xfrm>
        </p:spPr>
        <p:txBody>
          <a:bodyPr anchor="t">
            <a:normAutofit fontScale="90000"/>
          </a:bodyPr>
          <a:lstStyle/>
          <a:p>
            <a:r>
              <a:rPr lang="ja-JP" altLang="en-US" sz="4400" dirty="0">
                <a:solidFill>
                  <a:schemeClr val="bg1">
                    <a:lumMod val="50000"/>
                  </a:schemeClr>
                </a:solidFill>
              </a:rPr>
              <a:t>株式会社元林</a:t>
            </a:r>
            <a:br>
              <a:rPr lang="en-US" altLang="ja-JP" sz="4400" dirty="0">
                <a:solidFill>
                  <a:schemeClr val="bg1">
                    <a:lumMod val="50000"/>
                  </a:schemeClr>
                </a:solidFill>
              </a:rPr>
            </a:br>
            <a:r>
              <a:rPr lang="ja-JP" altLang="en-US" sz="4400" dirty="0">
                <a:solidFill>
                  <a:schemeClr val="bg1">
                    <a:lumMod val="50000"/>
                  </a:schemeClr>
                </a:solidFill>
              </a:rPr>
              <a:t>会社説明会</a:t>
            </a:r>
            <a:br>
              <a:rPr lang="en-US" altLang="ja-JP" sz="4400" dirty="0">
                <a:solidFill>
                  <a:schemeClr val="bg1">
                    <a:lumMod val="50000"/>
                  </a:schemeClr>
                </a:solidFill>
              </a:rPr>
            </a:br>
            <a:br>
              <a:rPr lang="en-US" altLang="ja-JP" sz="4400" dirty="0">
                <a:solidFill>
                  <a:schemeClr val="bg1">
                    <a:lumMod val="50000"/>
                  </a:schemeClr>
                </a:solidFill>
              </a:rPr>
            </a:br>
            <a:r>
              <a:rPr lang="en-US" altLang="ja-JP" sz="2000" b="0" dirty="0">
                <a:solidFill>
                  <a:schemeClr val="bg1">
                    <a:lumMod val="50000"/>
                  </a:schemeClr>
                </a:solidFill>
              </a:rPr>
              <a:t>※</a:t>
            </a:r>
            <a:r>
              <a:rPr lang="ja-JP" altLang="en-US" sz="2000" b="0" dirty="0">
                <a:solidFill>
                  <a:schemeClr val="bg1">
                    <a:lumMod val="50000"/>
                  </a:schemeClr>
                </a:solidFill>
              </a:rPr>
              <a:t>マイクをミュートにしてください</a:t>
            </a:r>
            <a:endParaRPr kumimoji="1" lang="ja-JP" altLang="en-US" sz="4400" b="0" dirty="0">
              <a:solidFill>
                <a:schemeClr val="bg1">
                  <a:lumMod val="50000"/>
                </a:schemeClr>
              </a:solidFill>
            </a:endParaRPr>
          </a:p>
        </p:txBody>
      </p:sp>
      <p:pic>
        <p:nvPicPr>
          <p:cNvPr id="7" name="図 6" descr="ロゴ, 会社名&#10;&#10;自動的に生成された説明">
            <a:extLst>
              <a:ext uri="{FF2B5EF4-FFF2-40B4-BE49-F238E27FC236}">
                <a16:creationId xmlns:a16="http://schemas.microsoft.com/office/drawing/2014/main" id="{E3957A4C-FD9A-4E84-83CD-5AE47A32F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91072"/>
            <a:ext cx="3893288" cy="1875856"/>
          </a:xfrm>
          <a:prstGeom prst="rect">
            <a:avLst/>
          </a:prstGeom>
        </p:spPr>
      </p:pic>
    </p:spTree>
    <p:extLst>
      <p:ext uri="{BB962C8B-B14F-4D97-AF65-F5344CB8AC3E}">
        <p14:creationId xmlns:p14="http://schemas.microsoft.com/office/powerpoint/2010/main" val="166306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67"/>
            <a:ext cx="530032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21A672EB-4E24-481C-8BDC-2EF7A423A9A3}"/>
              </a:ext>
            </a:extLst>
          </p:cNvPr>
          <p:cNvSpPr>
            <a:spLocks noGrp="1"/>
          </p:cNvSpPr>
          <p:nvPr>
            <p:ph type="title"/>
          </p:nvPr>
        </p:nvSpPr>
        <p:spPr>
          <a:xfrm>
            <a:off x="781493" y="1371601"/>
            <a:ext cx="3934047" cy="4114800"/>
          </a:xfrm>
        </p:spPr>
        <p:txBody>
          <a:bodyPr>
            <a:normAutofit/>
          </a:bodyPr>
          <a:lstStyle/>
          <a:p>
            <a:pPr algn="ctr"/>
            <a:r>
              <a:rPr kumimoji="1" lang="ja-JP" altLang="en-US" dirty="0">
                <a:solidFill>
                  <a:schemeClr val="bg1">
                    <a:lumMod val="50000"/>
                  </a:schemeClr>
                </a:solidFill>
              </a:rPr>
              <a:t>ファッション</a:t>
            </a:r>
            <a:br>
              <a:rPr kumimoji="1" lang="en-US" altLang="ja-JP" dirty="0">
                <a:solidFill>
                  <a:schemeClr val="bg1">
                    <a:lumMod val="50000"/>
                  </a:schemeClr>
                </a:solidFill>
              </a:rPr>
            </a:br>
            <a:r>
              <a:rPr kumimoji="1" lang="ja-JP" altLang="en-US" dirty="0">
                <a:solidFill>
                  <a:schemeClr val="bg1">
                    <a:lumMod val="50000"/>
                  </a:schemeClr>
                </a:solidFill>
              </a:rPr>
              <a:t>雑貨</a:t>
            </a:r>
          </a:p>
        </p:txBody>
      </p:sp>
      <p:pic>
        <p:nvPicPr>
          <p:cNvPr id="5" name="コンテンツ プレースホルダー 4" descr="テキスト&#10;&#10;自動的に生成された説明">
            <a:extLst>
              <a:ext uri="{FF2B5EF4-FFF2-40B4-BE49-F238E27FC236}">
                <a16:creationId xmlns:a16="http://schemas.microsoft.com/office/drawing/2014/main" id="{0F1A883A-8669-4B93-B3A7-0938CC8101DD}"/>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150490" y="521516"/>
            <a:ext cx="5508110" cy="1803907"/>
          </a:xfrm>
          <a:prstGeom prst="rect">
            <a:avLst/>
          </a:prstGeom>
        </p:spPr>
      </p:pic>
      <p:sp>
        <p:nvSpPr>
          <p:cNvPr id="9" name="Content Placeholder 8">
            <a:extLst>
              <a:ext uri="{FF2B5EF4-FFF2-40B4-BE49-F238E27FC236}">
                <a16:creationId xmlns:a16="http://schemas.microsoft.com/office/drawing/2014/main" id="{24979E67-D5A6-4AE2-A18F-43E8E0E74DE0}"/>
              </a:ext>
            </a:extLst>
          </p:cNvPr>
          <p:cNvSpPr>
            <a:spLocks noGrp="1"/>
          </p:cNvSpPr>
          <p:nvPr>
            <p:ph idx="1"/>
          </p:nvPr>
        </p:nvSpPr>
        <p:spPr>
          <a:xfrm>
            <a:off x="6124350" y="2447926"/>
            <a:ext cx="5534250" cy="3718958"/>
          </a:xfrm>
        </p:spPr>
        <p:txBody>
          <a:bodyPr>
            <a:normAutofit/>
          </a:bodyPr>
          <a:lstStyle/>
          <a:p>
            <a:pPr marL="0" indent="0">
              <a:buNone/>
            </a:pPr>
            <a:r>
              <a:rPr lang="ja-JP" altLang="en-US" dirty="0">
                <a:solidFill>
                  <a:schemeClr val="bg1">
                    <a:lumMod val="50000"/>
                  </a:schemeClr>
                </a:solidFill>
              </a:rPr>
              <a:t>メインは</a:t>
            </a:r>
            <a:r>
              <a:rPr lang="ja-JP" altLang="en-US" b="1" dirty="0">
                <a:solidFill>
                  <a:schemeClr val="bg1">
                    <a:lumMod val="50000"/>
                  </a:schemeClr>
                </a:solidFill>
              </a:rPr>
              <a:t>カバン</a:t>
            </a:r>
            <a:r>
              <a:rPr lang="ja-JP" altLang="en-US" dirty="0">
                <a:solidFill>
                  <a:schemeClr val="bg1">
                    <a:lumMod val="50000"/>
                  </a:schemeClr>
                </a:solidFill>
              </a:rPr>
              <a:t>の卸売</a:t>
            </a:r>
            <a:endParaRPr lang="en-US" altLang="ja-JP" dirty="0">
              <a:solidFill>
                <a:schemeClr val="bg1">
                  <a:lumMod val="50000"/>
                </a:schemeClr>
              </a:solidFill>
            </a:endParaRPr>
          </a:p>
          <a:p>
            <a:pPr marL="0" indent="0">
              <a:buNone/>
            </a:pPr>
            <a:r>
              <a:rPr lang="en-US" altLang="ja-JP" dirty="0">
                <a:solidFill>
                  <a:schemeClr val="bg1">
                    <a:lumMod val="50000"/>
                  </a:schemeClr>
                </a:solidFill>
              </a:rPr>
              <a:t>116</a:t>
            </a:r>
            <a:r>
              <a:rPr lang="ja-JP" altLang="en-US" dirty="0">
                <a:solidFill>
                  <a:schemeClr val="bg1">
                    <a:lumMod val="50000"/>
                  </a:schemeClr>
                </a:solidFill>
              </a:rPr>
              <a:t>年の歴史のなかで作り上げたお客様やメーカーさんとの強固な信頼関係を活かして、新たな商売を展開。</a:t>
            </a:r>
            <a:endParaRPr lang="en-US" altLang="ja-JP" dirty="0">
              <a:solidFill>
                <a:schemeClr val="bg1">
                  <a:lumMod val="50000"/>
                </a:schemeClr>
              </a:solidFill>
            </a:endParaRPr>
          </a:p>
          <a:p>
            <a:pPr marL="0" indent="0">
              <a:buNone/>
            </a:pPr>
            <a:r>
              <a:rPr lang="ja-JP" altLang="en-US" dirty="0">
                <a:solidFill>
                  <a:schemeClr val="bg1">
                    <a:lumMod val="50000"/>
                  </a:schemeClr>
                </a:solidFill>
              </a:rPr>
              <a:t>奈良の「鼻緒」の老舗メーカーとコラボをし、ワンちゃん用のバックやリードなどを開発。</a:t>
            </a:r>
            <a:endParaRPr lang="en-US" dirty="0">
              <a:solidFill>
                <a:schemeClr val="bg1">
                  <a:lumMod val="50000"/>
                </a:schemeClr>
              </a:solidFill>
            </a:endParaRPr>
          </a:p>
        </p:txBody>
      </p:sp>
    </p:spTree>
    <p:extLst>
      <p:ext uri="{BB962C8B-B14F-4D97-AF65-F5344CB8AC3E}">
        <p14:creationId xmlns:p14="http://schemas.microsoft.com/office/powerpoint/2010/main" val="120638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B7ED827-06A5-4778-9BB3-74A28B3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002374-4138-45F8-9481-0A8ADE070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67"/>
            <a:ext cx="530032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516D47F3-CA33-4336-A88F-D6097B6FA1EA}"/>
              </a:ext>
            </a:extLst>
          </p:cNvPr>
          <p:cNvSpPr>
            <a:spLocks noGrp="1"/>
          </p:cNvSpPr>
          <p:nvPr>
            <p:ph type="title"/>
          </p:nvPr>
        </p:nvSpPr>
        <p:spPr>
          <a:xfrm>
            <a:off x="845732" y="1371600"/>
            <a:ext cx="3763482" cy="4120116"/>
          </a:xfrm>
        </p:spPr>
        <p:txBody>
          <a:bodyPr>
            <a:normAutofit/>
          </a:bodyPr>
          <a:lstStyle/>
          <a:p>
            <a:pPr algn="ctr"/>
            <a:r>
              <a:rPr kumimoji="1" lang="ja-JP" altLang="en-US" dirty="0">
                <a:solidFill>
                  <a:schemeClr val="bg1">
                    <a:lumMod val="50000"/>
                  </a:schemeClr>
                </a:solidFill>
              </a:rPr>
              <a:t>オーガニックグッズ</a:t>
            </a:r>
          </a:p>
        </p:txBody>
      </p:sp>
      <p:pic>
        <p:nvPicPr>
          <p:cNvPr id="7" name="図 6" descr="ワインのボトル&#10;&#10;中程度の精度で自動的に生成された説明">
            <a:extLst>
              <a:ext uri="{FF2B5EF4-FFF2-40B4-BE49-F238E27FC236}">
                <a16:creationId xmlns:a16="http://schemas.microsoft.com/office/drawing/2014/main" id="{6AEE94B6-6433-4C83-A819-79DD2EEFB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255" y="1140391"/>
            <a:ext cx="2972909" cy="1856978"/>
          </a:xfrm>
          <a:prstGeom prst="rect">
            <a:avLst/>
          </a:prstGeom>
          <a:ln>
            <a:noFill/>
          </a:ln>
          <a:effectLst>
            <a:softEdge rad="112500"/>
          </a:effectLst>
        </p:spPr>
      </p:pic>
      <p:pic>
        <p:nvPicPr>
          <p:cNvPr id="5" name="コンテンツ プレースホルダー 4" descr="グラフィカル ユーザー インターフェイス&#10;&#10;自動的に生成された説明">
            <a:extLst>
              <a:ext uri="{FF2B5EF4-FFF2-40B4-BE49-F238E27FC236}">
                <a16:creationId xmlns:a16="http://schemas.microsoft.com/office/drawing/2014/main" id="{56198C53-C41C-4469-9C2D-2C84B1331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485" y="1063940"/>
            <a:ext cx="2487134" cy="1933429"/>
          </a:xfrm>
          <a:prstGeom prst="rect">
            <a:avLst/>
          </a:prstGeom>
          <a:ln>
            <a:noFill/>
          </a:ln>
          <a:effectLst>
            <a:softEdge rad="112500"/>
          </a:effectLst>
        </p:spPr>
      </p:pic>
      <p:sp>
        <p:nvSpPr>
          <p:cNvPr id="11" name="Content Placeholder 10">
            <a:extLst>
              <a:ext uri="{FF2B5EF4-FFF2-40B4-BE49-F238E27FC236}">
                <a16:creationId xmlns:a16="http://schemas.microsoft.com/office/drawing/2014/main" id="{93230BEE-FBC5-447B-B32F-5AEE63CFFBDE}"/>
              </a:ext>
            </a:extLst>
          </p:cNvPr>
          <p:cNvSpPr>
            <a:spLocks noGrp="1"/>
          </p:cNvSpPr>
          <p:nvPr>
            <p:ph idx="1"/>
          </p:nvPr>
        </p:nvSpPr>
        <p:spPr>
          <a:xfrm>
            <a:off x="6096000" y="3429001"/>
            <a:ext cx="5844988" cy="3133164"/>
          </a:xfrm>
        </p:spPr>
        <p:txBody>
          <a:bodyPr>
            <a:normAutofit/>
          </a:bodyPr>
          <a:lstStyle/>
          <a:p>
            <a:pPr marL="0" indent="0">
              <a:buNone/>
            </a:pPr>
            <a:r>
              <a:rPr lang="ja-JP" altLang="en-US" dirty="0">
                <a:solidFill>
                  <a:schemeClr val="bg1">
                    <a:lumMod val="50000"/>
                  </a:schemeClr>
                </a:solidFill>
              </a:rPr>
              <a:t>取り扱う商品はすべて</a:t>
            </a:r>
            <a:r>
              <a:rPr lang="ja-JP" altLang="en-US" b="1" dirty="0">
                <a:solidFill>
                  <a:schemeClr val="bg1">
                    <a:lumMod val="50000"/>
                  </a:schemeClr>
                </a:solidFill>
              </a:rPr>
              <a:t>オーガニック</a:t>
            </a:r>
            <a:endParaRPr lang="en-US" altLang="ja-JP" dirty="0">
              <a:solidFill>
                <a:schemeClr val="bg1">
                  <a:lumMod val="50000"/>
                </a:schemeClr>
              </a:solidFill>
            </a:endParaRPr>
          </a:p>
          <a:p>
            <a:pPr marL="0" indent="0">
              <a:buNone/>
            </a:pPr>
            <a:r>
              <a:rPr lang="ja-JP" altLang="en-US" dirty="0">
                <a:solidFill>
                  <a:schemeClr val="bg1">
                    <a:lumMod val="50000"/>
                  </a:schemeClr>
                </a:solidFill>
              </a:rPr>
              <a:t>コスメを中心に、自由なライフスタイルを支えるグッズを幅広く展開</a:t>
            </a:r>
            <a:endParaRPr lang="en-US" altLang="ja-JP" dirty="0">
              <a:solidFill>
                <a:schemeClr val="bg1">
                  <a:lumMod val="50000"/>
                </a:schemeClr>
              </a:solidFill>
            </a:endParaRPr>
          </a:p>
          <a:p>
            <a:pPr marL="0" indent="0">
              <a:buNone/>
            </a:pPr>
            <a:r>
              <a:rPr lang="ja-JP" altLang="en-US" dirty="0">
                <a:solidFill>
                  <a:schemeClr val="bg1">
                    <a:lumMod val="50000"/>
                  </a:schemeClr>
                </a:solidFill>
              </a:rPr>
              <a:t>東京の南青山に「</a:t>
            </a:r>
            <a:r>
              <a:rPr lang="en-US" altLang="ja-JP" b="1" dirty="0">
                <a:solidFill>
                  <a:schemeClr val="bg1">
                    <a:lumMod val="50000"/>
                  </a:schemeClr>
                </a:solidFill>
              </a:rPr>
              <a:t>It’s so easy</a:t>
            </a:r>
            <a:r>
              <a:rPr lang="ja-JP" altLang="en-US" dirty="0">
                <a:solidFill>
                  <a:schemeClr val="bg1">
                    <a:lumMod val="50000"/>
                  </a:schemeClr>
                </a:solidFill>
              </a:rPr>
              <a:t>」というセレクトショップを運営</a:t>
            </a:r>
            <a:endParaRPr lang="en-US" altLang="ja-JP" dirty="0">
              <a:solidFill>
                <a:schemeClr val="bg1">
                  <a:lumMod val="50000"/>
                </a:schemeClr>
              </a:solidFill>
            </a:endParaRPr>
          </a:p>
          <a:p>
            <a:pPr marL="0" indent="0">
              <a:buNone/>
            </a:pPr>
            <a:endParaRPr lang="en-US" dirty="0">
              <a:solidFill>
                <a:schemeClr val="bg1">
                  <a:lumMod val="50000"/>
                </a:schemeClr>
              </a:solidFill>
            </a:endParaRPr>
          </a:p>
        </p:txBody>
      </p:sp>
    </p:spTree>
    <p:extLst>
      <p:ext uri="{BB962C8B-B14F-4D97-AF65-F5344CB8AC3E}">
        <p14:creationId xmlns:p14="http://schemas.microsoft.com/office/powerpoint/2010/main" val="223184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66" name="Group 65">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5"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25" name="Rectangle 124">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78FCAE8-9CDC-418A-847B-C5EF86755BF8}"/>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kumimoji="1" lang="ja-JP" altLang="en-US" sz="5400" dirty="0">
                <a:solidFill>
                  <a:schemeClr val="bg1">
                    <a:lumMod val="50000"/>
                  </a:schemeClr>
                </a:solidFill>
              </a:rPr>
              <a:t>福利厚生</a:t>
            </a:r>
            <a:endParaRPr kumimoji="1" lang="en-US" altLang="ja-JP" sz="5400" dirty="0">
              <a:solidFill>
                <a:schemeClr val="bg1">
                  <a:lumMod val="50000"/>
                </a:schemeClr>
              </a:solidFill>
            </a:endParaRPr>
          </a:p>
        </p:txBody>
      </p:sp>
      <p:sp>
        <p:nvSpPr>
          <p:cNvPr id="127" name="Rectangle 126">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6"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57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9" name="Rectangle 19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19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コンテンツ プレースホルダー 2">
            <a:extLst>
              <a:ext uri="{FF2B5EF4-FFF2-40B4-BE49-F238E27FC236}">
                <a16:creationId xmlns:a16="http://schemas.microsoft.com/office/drawing/2014/main" id="{97B4F9D7-5042-4A84-9278-4D2DA475E2D7}"/>
              </a:ext>
            </a:extLst>
          </p:cNvPr>
          <p:cNvSpPr>
            <a:spLocks noGrp="1"/>
          </p:cNvSpPr>
          <p:nvPr>
            <p:ph idx="1"/>
          </p:nvPr>
        </p:nvSpPr>
        <p:spPr>
          <a:xfrm>
            <a:off x="950259" y="629377"/>
            <a:ext cx="5085310" cy="5705518"/>
          </a:xfrm>
        </p:spPr>
        <p:txBody>
          <a:bodyPr anchor="ctr">
            <a:normAutofit fontScale="92500"/>
          </a:bodyPr>
          <a:lstStyle/>
          <a:p>
            <a:pPr marL="0" indent="0">
              <a:lnSpc>
                <a:spcPct val="140000"/>
              </a:lnSpc>
              <a:buNone/>
            </a:pPr>
            <a:r>
              <a:rPr kumimoji="1" lang="ja-JP" altLang="en-US" sz="2400" dirty="0">
                <a:solidFill>
                  <a:schemeClr val="bg1">
                    <a:lumMod val="50000"/>
                  </a:schemeClr>
                </a:solidFill>
              </a:rPr>
              <a:t>年間休日　</a:t>
            </a:r>
            <a:r>
              <a:rPr kumimoji="1" lang="ja-JP" altLang="en-US" sz="2400" b="1" dirty="0">
                <a:solidFill>
                  <a:schemeClr val="bg1">
                    <a:lumMod val="50000"/>
                  </a:schemeClr>
                </a:solidFill>
              </a:rPr>
              <a:t>１２０日</a:t>
            </a:r>
            <a:r>
              <a:rPr kumimoji="1" lang="ja-JP" altLang="en-US" sz="2400" dirty="0">
                <a:solidFill>
                  <a:schemeClr val="bg1">
                    <a:lumMod val="50000"/>
                  </a:schemeClr>
                </a:solidFill>
              </a:rPr>
              <a:t>（週休２日制）</a:t>
            </a:r>
            <a:endParaRPr kumimoji="1" lang="en-US" altLang="ja-JP" sz="2400" dirty="0">
              <a:solidFill>
                <a:schemeClr val="bg1">
                  <a:lumMod val="50000"/>
                </a:schemeClr>
              </a:solidFill>
            </a:endParaRPr>
          </a:p>
          <a:p>
            <a:pPr marL="0" indent="0">
              <a:lnSpc>
                <a:spcPct val="140000"/>
              </a:lnSpc>
              <a:buNone/>
            </a:pPr>
            <a:r>
              <a:rPr kumimoji="1" lang="ja-JP" altLang="en-US" sz="2400" dirty="0">
                <a:solidFill>
                  <a:schemeClr val="bg1">
                    <a:lumMod val="50000"/>
                  </a:schemeClr>
                </a:solidFill>
              </a:rPr>
              <a:t>有休消化　平均１０日取得</a:t>
            </a:r>
            <a:endParaRPr kumimoji="1" lang="en-US" altLang="ja-JP" sz="2400" dirty="0">
              <a:solidFill>
                <a:schemeClr val="bg1">
                  <a:lumMod val="50000"/>
                </a:schemeClr>
              </a:solidFill>
            </a:endParaRPr>
          </a:p>
          <a:p>
            <a:pPr marL="0" indent="0">
              <a:lnSpc>
                <a:spcPct val="140000"/>
              </a:lnSpc>
              <a:buNone/>
            </a:pPr>
            <a:r>
              <a:rPr kumimoji="1" lang="ja-JP" altLang="en-US" sz="2400" dirty="0">
                <a:solidFill>
                  <a:schemeClr val="bg1">
                    <a:lumMod val="50000"/>
                  </a:schemeClr>
                </a:solidFill>
              </a:rPr>
              <a:t>産休育休　女性の対象者は</a:t>
            </a:r>
            <a:r>
              <a:rPr kumimoji="1" lang="ja-JP" altLang="en-US" sz="2400" b="1" dirty="0">
                <a:solidFill>
                  <a:schemeClr val="bg1">
                    <a:lumMod val="50000"/>
                  </a:schemeClr>
                </a:solidFill>
              </a:rPr>
              <a:t>全員取得</a:t>
            </a:r>
            <a:endParaRPr kumimoji="1" lang="en-US" altLang="ja-JP" sz="2400" b="1" dirty="0">
              <a:solidFill>
                <a:schemeClr val="bg1">
                  <a:lumMod val="50000"/>
                </a:schemeClr>
              </a:solidFill>
            </a:endParaRPr>
          </a:p>
          <a:p>
            <a:pPr marL="0" indent="0">
              <a:lnSpc>
                <a:spcPct val="140000"/>
              </a:lnSpc>
              <a:buNone/>
            </a:pPr>
            <a:r>
              <a:rPr kumimoji="1" lang="ja-JP" altLang="en-US" sz="2400" dirty="0">
                <a:solidFill>
                  <a:schemeClr val="bg1">
                    <a:lumMod val="50000"/>
                  </a:schemeClr>
                </a:solidFill>
              </a:rPr>
              <a:t>　　　　　</a:t>
            </a:r>
            <a:r>
              <a:rPr kumimoji="1" lang="ja-JP" altLang="en-US" sz="2400" b="1" dirty="0">
                <a:solidFill>
                  <a:schemeClr val="bg1">
                    <a:lumMod val="50000"/>
                  </a:schemeClr>
                </a:solidFill>
              </a:rPr>
              <a:t>産後復帰率１００％</a:t>
            </a:r>
            <a:endParaRPr kumimoji="1" lang="en-US" altLang="ja-JP" sz="2400" b="1" dirty="0">
              <a:solidFill>
                <a:schemeClr val="bg1">
                  <a:lumMod val="50000"/>
                </a:schemeClr>
              </a:solidFill>
            </a:endParaRPr>
          </a:p>
          <a:p>
            <a:pPr marL="0" indent="0">
              <a:lnSpc>
                <a:spcPct val="140000"/>
              </a:lnSpc>
              <a:buNone/>
            </a:pPr>
            <a:r>
              <a:rPr kumimoji="1" lang="ja-JP" altLang="en-US" sz="2400" dirty="0">
                <a:solidFill>
                  <a:schemeClr val="bg1">
                    <a:lumMod val="50000"/>
                  </a:schemeClr>
                </a:solidFill>
              </a:rPr>
              <a:t>時短勤務　</a:t>
            </a:r>
            <a:endParaRPr kumimoji="1" lang="en-US" altLang="ja-JP" sz="2400" dirty="0">
              <a:solidFill>
                <a:schemeClr val="bg1">
                  <a:lumMod val="50000"/>
                </a:schemeClr>
              </a:solidFill>
            </a:endParaRPr>
          </a:p>
          <a:p>
            <a:pPr marL="0" indent="0">
              <a:lnSpc>
                <a:spcPct val="140000"/>
              </a:lnSpc>
              <a:buNone/>
            </a:pPr>
            <a:r>
              <a:rPr kumimoji="1" lang="ja-JP" altLang="en-US" sz="2400" dirty="0">
                <a:solidFill>
                  <a:schemeClr val="bg1">
                    <a:lumMod val="50000"/>
                  </a:schemeClr>
                </a:solidFill>
              </a:rPr>
              <a:t>リモートワーク＆在宅勤務</a:t>
            </a:r>
            <a:endParaRPr kumimoji="1" lang="en-US" altLang="ja-JP" sz="2400" dirty="0">
              <a:solidFill>
                <a:schemeClr val="bg1">
                  <a:lumMod val="50000"/>
                </a:schemeClr>
              </a:solidFill>
            </a:endParaRPr>
          </a:p>
          <a:p>
            <a:pPr marL="0" indent="0">
              <a:lnSpc>
                <a:spcPct val="140000"/>
              </a:lnSpc>
              <a:buNone/>
            </a:pPr>
            <a:r>
              <a:rPr kumimoji="1" lang="ja-JP" altLang="en-US" sz="2400" dirty="0">
                <a:solidFill>
                  <a:schemeClr val="bg1">
                    <a:lumMod val="50000"/>
                  </a:schemeClr>
                </a:solidFill>
              </a:rPr>
              <a:t>フレキシブル勤務</a:t>
            </a:r>
            <a:endParaRPr kumimoji="1" lang="en-US" altLang="ja-JP" sz="2400" dirty="0">
              <a:solidFill>
                <a:schemeClr val="bg1">
                  <a:lumMod val="50000"/>
                </a:schemeClr>
              </a:solidFill>
            </a:endParaRPr>
          </a:p>
          <a:p>
            <a:pPr marL="0" indent="0">
              <a:lnSpc>
                <a:spcPct val="140000"/>
              </a:lnSpc>
              <a:buNone/>
            </a:pPr>
            <a:r>
              <a:rPr kumimoji="1" lang="ja-JP" altLang="en-US" sz="2400" dirty="0">
                <a:solidFill>
                  <a:schemeClr val="bg1">
                    <a:lumMod val="50000"/>
                  </a:schemeClr>
                </a:solidFill>
              </a:rPr>
              <a:t>副業</a:t>
            </a:r>
            <a:endParaRPr kumimoji="1" lang="en-US" altLang="ja-JP" sz="2400" dirty="0">
              <a:solidFill>
                <a:schemeClr val="bg1">
                  <a:lumMod val="50000"/>
                </a:schemeClr>
              </a:solidFill>
            </a:endParaRPr>
          </a:p>
          <a:p>
            <a:pPr marL="0" indent="0">
              <a:lnSpc>
                <a:spcPct val="140000"/>
              </a:lnSpc>
              <a:buNone/>
            </a:pPr>
            <a:r>
              <a:rPr kumimoji="1" lang="ja-JP" altLang="en-US" sz="2400" dirty="0">
                <a:solidFill>
                  <a:schemeClr val="bg1">
                    <a:lumMod val="50000"/>
                  </a:schemeClr>
                </a:solidFill>
              </a:rPr>
              <a:t>残業　　　</a:t>
            </a:r>
            <a:r>
              <a:rPr kumimoji="1" lang="ja-JP" altLang="en-US" sz="2400" b="1" dirty="0">
                <a:solidFill>
                  <a:schemeClr val="bg1">
                    <a:lumMod val="50000"/>
                  </a:schemeClr>
                </a:solidFill>
              </a:rPr>
              <a:t>平均１０時間未満</a:t>
            </a:r>
            <a:endParaRPr kumimoji="1" lang="en-US" altLang="ja-JP" sz="2400" b="1" dirty="0">
              <a:solidFill>
                <a:schemeClr val="bg1">
                  <a:lumMod val="50000"/>
                </a:schemeClr>
              </a:solidFill>
            </a:endParaRPr>
          </a:p>
          <a:p>
            <a:pPr marL="0" indent="0">
              <a:lnSpc>
                <a:spcPct val="140000"/>
              </a:lnSpc>
              <a:buNone/>
            </a:pPr>
            <a:endParaRPr kumimoji="1" lang="ja-JP" altLang="en-US" sz="2400" dirty="0">
              <a:solidFill>
                <a:schemeClr val="bg1">
                  <a:lumMod val="50000"/>
                </a:schemeClr>
              </a:solidFill>
            </a:endParaRPr>
          </a:p>
        </p:txBody>
      </p:sp>
      <p:pic>
        <p:nvPicPr>
          <p:cNvPr id="5" name="図 4" descr="挿絵 が含まれている画像&#10;&#10;自動的に生成された説明">
            <a:extLst>
              <a:ext uri="{FF2B5EF4-FFF2-40B4-BE49-F238E27FC236}">
                <a16:creationId xmlns:a16="http://schemas.microsoft.com/office/drawing/2014/main" id="{AD0416AE-B767-436E-BA50-746B8C12B08F}"/>
              </a:ext>
            </a:extLst>
          </p:cNvPr>
          <p:cNvPicPr>
            <a:picLocks noChangeAspect="1"/>
          </p:cNvPicPr>
          <p:nvPr/>
        </p:nvPicPr>
        <p:blipFill rotWithShape="1">
          <a:blip r:embed="rId2">
            <a:extLst>
              <a:ext uri="{28A0092B-C50C-407E-A947-70E740481C1C}">
                <a14:useLocalDpi xmlns:a14="http://schemas.microsoft.com/office/drawing/2010/main" val="0"/>
              </a:ext>
            </a:extLst>
          </a:blip>
          <a:srcRect l="26843" r="16614"/>
          <a:stretch/>
        </p:blipFill>
        <p:spPr>
          <a:xfrm>
            <a:off x="6645834" y="1"/>
            <a:ext cx="5546166" cy="6866192"/>
          </a:xfrm>
          <a:prstGeom prst="rect">
            <a:avLst/>
          </a:prstGeom>
        </p:spPr>
      </p:pic>
      <p:grpSp>
        <p:nvGrpSpPr>
          <p:cNvPr id="371" name="Group 193">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95"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2"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3"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4"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6"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9400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5" name="Group 65">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67"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 name="Rectangle 124">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78FCAE8-9CDC-418A-847B-C5EF86755BF8}"/>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kumimoji="1" lang="ja-JP" altLang="en-US" sz="5400" dirty="0">
                <a:solidFill>
                  <a:schemeClr val="bg1">
                    <a:lumMod val="50000"/>
                  </a:schemeClr>
                </a:solidFill>
              </a:rPr>
              <a:t>自己啓発</a:t>
            </a:r>
            <a:endParaRPr kumimoji="1" lang="en-US" altLang="ja-JP" sz="5400" dirty="0">
              <a:solidFill>
                <a:schemeClr val="bg1">
                  <a:lumMod val="50000"/>
                </a:schemeClr>
              </a:solidFill>
            </a:endParaRPr>
          </a:p>
        </p:txBody>
      </p:sp>
      <p:sp>
        <p:nvSpPr>
          <p:cNvPr id="65" name="Rectangle 126">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8">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130"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964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8" name="Group 14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09" name="Rectangle 204">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タイトル 11">
            <a:extLst>
              <a:ext uri="{FF2B5EF4-FFF2-40B4-BE49-F238E27FC236}">
                <a16:creationId xmlns:a16="http://schemas.microsoft.com/office/drawing/2014/main" id="{71FFDDAF-7D9E-4650-84DF-3EFE90944ED0}"/>
              </a:ext>
            </a:extLst>
          </p:cNvPr>
          <p:cNvSpPr>
            <a:spLocks noGrp="1"/>
          </p:cNvSpPr>
          <p:nvPr>
            <p:ph type="title"/>
          </p:nvPr>
        </p:nvSpPr>
        <p:spPr>
          <a:xfrm>
            <a:off x="1073810" y="696226"/>
            <a:ext cx="8675712" cy="981892"/>
          </a:xfrm>
        </p:spPr>
        <p:txBody>
          <a:bodyPr vert="horz" lIns="91440" tIns="45720" rIns="91440" bIns="45720" rtlCol="0" anchor="ctr">
            <a:normAutofit fontScale="90000"/>
          </a:bodyPr>
          <a:lstStyle/>
          <a:p>
            <a:r>
              <a:rPr lang="ja-JP" altLang="en-US" sz="4000" kern="1200" dirty="0">
                <a:solidFill>
                  <a:schemeClr val="bg1">
                    <a:lumMod val="50000"/>
                  </a:schemeClr>
                </a:solidFill>
                <a:latin typeface="+mj-lt"/>
                <a:ea typeface="+mj-ea"/>
                <a:cs typeface="+mj-cs"/>
              </a:rPr>
              <a:t>元林はやる気のある人を応援します！</a:t>
            </a:r>
            <a:endParaRPr lang="en-US" altLang="ja-JP" sz="4000" kern="1200" dirty="0">
              <a:solidFill>
                <a:schemeClr val="bg1">
                  <a:lumMod val="50000"/>
                </a:schemeClr>
              </a:solidFill>
              <a:latin typeface="+mj-lt"/>
              <a:ea typeface="+mj-ea"/>
              <a:cs typeface="+mj-cs"/>
            </a:endParaRPr>
          </a:p>
        </p:txBody>
      </p:sp>
      <p:sp>
        <p:nvSpPr>
          <p:cNvPr id="410" name="Rectangle 206">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 name="Group 208">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210"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12"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テキスト プレースホルダー 13">
            <a:extLst>
              <a:ext uri="{FF2B5EF4-FFF2-40B4-BE49-F238E27FC236}">
                <a16:creationId xmlns:a16="http://schemas.microsoft.com/office/drawing/2014/main" id="{A732D966-EBAD-4EC9-BCCE-FF9470970C32}"/>
              </a:ext>
            </a:extLst>
          </p:cNvPr>
          <p:cNvSpPr>
            <a:spLocks noGrp="1"/>
          </p:cNvSpPr>
          <p:nvPr>
            <p:ph type="body" sz="half" idx="2"/>
          </p:nvPr>
        </p:nvSpPr>
        <p:spPr>
          <a:xfrm>
            <a:off x="1086357" y="2118402"/>
            <a:ext cx="5009643" cy="3599099"/>
          </a:xfrm>
        </p:spPr>
        <p:txBody>
          <a:bodyPr vert="horz" lIns="91440" tIns="45720" rIns="91440" bIns="45720" rtlCol="0">
            <a:normAutofit/>
          </a:bodyPr>
          <a:lstStyle/>
          <a:p>
            <a:r>
              <a:rPr lang="ja-JP" altLang="en-US" sz="2000" dirty="0">
                <a:solidFill>
                  <a:schemeClr val="bg1">
                    <a:lumMod val="50000"/>
                  </a:schemeClr>
                </a:solidFill>
              </a:rPr>
              <a:t>書籍購入補助！</a:t>
            </a:r>
            <a:endParaRPr lang="en-US" altLang="ja-JP" sz="2000" dirty="0">
              <a:solidFill>
                <a:schemeClr val="bg1">
                  <a:lumMod val="50000"/>
                </a:schemeClr>
              </a:solidFill>
            </a:endParaRPr>
          </a:p>
          <a:p>
            <a:r>
              <a:rPr lang="ja-JP" altLang="en-US" sz="2000" dirty="0">
                <a:solidFill>
                  <a:schemeClr val="bg1">
                    <a:lumMod val="50000"/>
                  </a:schemeClr>
                </a:solidFill>
              </a:rPr>
              <a:t>語学スクールの授業料補助！</a:t>
            </a:r>
            <a:endParaRPr lang="en-US" altLang="ja-JP" sz="2000" dirty="0">
              <a:solidFill>
                <a:schemeClr val="bg1">
                  <a:lumMod val="50000"/>
                </a:schemeClr>
              </a:solidFill>
            </a:endParaRPr>
          </a:p>
          <a:p>
            <a:r>
              <a:rPr lang="ja-JP" altLang="en-US" sz="2000" dirty="0">
                <a:solidFill>
                  <a:schemeClr val="bg1">
                    <a:lumMod val="50000"/>
                  </a:schemeClr>
                </a:solidFill>
              </a:rPr>
              <a:t>スキルアップを応援！</a:t>
            </a:r>
            <a:endParaRPr lang="en-US" altLang="ja-JP" sz="2000" dirty="0">
              <a:solidFill>
                <a:schemeClr val="bg1">
                  <a:lumMod val="50000"/>
                </a:schemeClr>
              </a:solidFill>
            </a:endParaRPr>
          </a:p>
          <a:p>
            <a:r>
              <a:rPr lang="ja-JP" altLang="en-US" sz="2000" dirty="0">
                <a:solidFill>
                  <a:schemeClr val="bg1">
                    <a:lumMod val="50000"/>
                  </a:schemeClr>
                </a:solidFill>
              </a:rPr>
              <a:t>資格の受験料補助！</a:t>
            </a:r>
            <a:endParaRPr lang="en-US" altLang="ja-JP" sz="2000" dirty="0">
              <a:solidFill>
                <a:schemeClr val="bg1">
                  <a:lumMod val="50000"/>
                </a:schemeClr>
              </a:solidFill>
            </a:endParaRPr>
          </a:p>
          <a:p>
            <a:r>
              <a:rPr lang="ja-JP" altLang="en-US" sz="2000" dirty="0">
                <a:solidFill>
                  <a:schemeClr val="bg1">
                    <a:lumMod val="50000"/>
                  </a:schemeClr>
                </a:solidFill>
              </a:rPr>
              <a:t>資格を取った人に報奨金！</a:t>
            </a:r>
            <a:endParaRPr lang="en-US" altLang="ja-JP" sz="2000" dirty="0">
              <a:solidFill>
                <a:schemeClr val="bg1">
                  <a:lumMod val="50000"/>
                </a:schemeClr>
              </a:solidFill>
            </a:endParaRPr>
          </a:p>
          <a:p>
            <a:r>
              <a:rPr lang="ja-JP" altLang="en-US" sz="2000" dirty="0">
                <a:solidFill>
                  <a:schemeClr val="bg1">
                    <a:lumMod val="50000"/>
                  </a:schemeClr>
                </a:solidFill>
              </a:rPr>
              <a:t>社内表彰！</a:t>
            </a:r>
            <a:endParaRPr lang="en-US" altLang="ja-JP" sz="2000" dirty="0">
              <a:solidFill>
                <a:schemeClr val="bg1">
                  <a:lumMod val="50000"/>
                </a:schemeClr>
              </a:solidFill>
            </a:endParaRPr>
          </a:p>
        </p:txBody>
      </p:sp>
      <p:grpSp>
        <p:nvGrpSpPr>
          <p:cNvPr id="413" name="Group 252">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254"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0" name="図プレースホルダー 19" descr="ダイアグラム&#10;&#10;中程度の精度で自動的に生成された説明">
            <a:extLst>
              <a:ext uri="{FF2B5EF4-FFF2-40B4-BE49-F238E27FC236}">
                <a16:creationId xmlns:a16="http://schemas.microsoft.com/office/drawing/2014/main" id="{DE28CB0A-38AE-4EF3-9C59-66AFB7E3EFA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8636"/>
          <a:stretch/>
        </p:blipFill>
        <p:spPr>
          <a:xfrm>
            <a:off x="6586071" y="1879643"/>
            <a:ext cx="5613519" cy="4109986"/>
          </a:xfrm>
          <a:prstGeom prst="rect">
            <a:avLst/>
          </a:prstGeom>
        </p:spPr>
      </p:pic>
    </p:spTree>
    <p:extLst>
      <p:ext uri="{BB962C8B-B14F-4D97-AF65-F5344CB8AC3E}">
        <p14:creationId xmlns:p14="http://schemas.microsoft.com/office/powerpoint/2010/main" val="404485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69" name="Group 68">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70"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28" name="Rectangle 12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タイトル 4">
            <a:extLst>
              <a:ext uri="{FF2B5EF4-FFF2-40B4-BE49-F238E27FC236}">
                <a16:creationId xmlns:a16="http://schemas.microsoft.com/office/drawing/2014/main" id="{B0D33649-EBB1-4994-B66C-6177990557DF}"/>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lang="ja-JP" altLang="en-US" sz="5400" dirty="0">
                <a:solidFill>
                  <a:schemeClr val="bg1">
                    <a:lumMod val="50000"/>
                  </a:schemeClr>
                </a:solidFill>
              </a:rPr>
              <a:t>社風</a:t>
            </a:r>
            <a:endParaRPr lang="en-US" altLang="ja-JP" sz="5400" dirty="0">
              <a:solidFill>
                <a:schemeClr val="bg1">
                  <a:lumMod val="50000"/>
                </a:schemeClr>
              </a:solidFill>
            </a:endParaRPr>
          </a:p>
        </p:txBody>
      </p:sp>
      <p:sp>
        <p:nvSpPr>
          <p:cNvPr id="130" name="Rectangle 129">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133"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669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1" name="Group 12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48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8"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9"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533" name="Group 187">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534"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5"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6"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7"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8"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9"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0"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1"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2"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3"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4"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5"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6"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7"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8"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9"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0"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1"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2"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3"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4"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5"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6"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7"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8"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9"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0"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1"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2"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3"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4"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5"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6"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7"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8"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9"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0"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1"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2"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3"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4"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5"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6"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7"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8"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9"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0"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1"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2"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3"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4"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5"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6"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7"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8"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9"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0"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591" name="Rectangle 246">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248">
            <a:extLst>
              <a:ext uri="{FF2B5EF4-FFF2-40B4-BE49-F238E27FC236}">
                <a16:creationId xmlns:a16="http://schemas.microsoft.com/office/drawing/2014/main" id="{9C67262A-6EF1-49ED-B8DE-DDD3E580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250">
            <a:extLst>
              <a:ext uri="{FF2B5EF4-FFF2-40B4-BE49-F238E27FC236}">
                <a16:creationId xmlns:a16="http://schemas.microsoft.com/office/drawing/2014/main" id="{97492946-B39C-4250-B4C8-D82A25043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1035" y="880021"/>
            <a:ext cx="6498031" cy="511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5" name="Group 254">
            <a:extLst>
              <a:ext uri="{FF2B5EF4-FFF2-40B4-BE49-F238E27FC236}">
                <a16:creationId xmlns:a16="http://schemas.microsoft.com/office/drawing/2014/main" id="{7C3FF339-0C9A-4139-9C80-B154CB1E68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92" y="5479237"/>
            <a:ext cx="12057048" cy="1073975"/>
            <a:chOff x="11192" y="5479237"/>
            <a:chExt cx="12057048" cy="1073975"/>
          </a:xfrm>
        </p:grpSpPr>
        <p:sp>
          <p:nvSpPr>
            <p:cNvPr id="596"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7"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8"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9"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0"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1"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2"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3"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4"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5"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6"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7"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8"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9"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793296" y="6312998"/>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0"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1"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2"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3"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4"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5"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6"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7"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8"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9"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0"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1"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2"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0"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0"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29270" y="637205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1"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2"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3"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4"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5"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6"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7"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42498" y="6435704"/>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8"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9"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0"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1"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2"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3"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4"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2535" y="547923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5"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8881" y="551269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6"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190" y="55184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7"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739" y="5524118"/>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8"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674" y="552167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9"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8671" y="552738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0"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91669" y="552738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1"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75783" y="552411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2"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259" y="552790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3"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8210" y="556655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4"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44565" y="5582057"/>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5"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6"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7"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8"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9"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0"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1"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2"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92" y="57679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3"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4"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5"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6"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7"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8"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9"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0"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1"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2"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3"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4"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5"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6"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7"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8"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9"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0"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3161" y="5553203"/>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1"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9595" y="5546674"/>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2"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7773" y="556217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3"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48018" y="557686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4"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038" y="55564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5"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41065" y="558666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6"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5091" y="5598084"/>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7"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8"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40515" y="578005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9"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0"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7"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1"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9"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2"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3"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4"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5"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6"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7"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8"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9"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0"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1"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2"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3"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4"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5"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6"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7"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8"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9"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3" y="619459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0"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7958" y="618235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1"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2"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3"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4"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6390444"/>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5"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6"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2403" y="6393706"/>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7"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9"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0"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1"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2"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3"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45213" y="6430428"/>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4"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5"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42843" y="646062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6"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7"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8"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9"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20744" y="578106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0"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1"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0782" y="556917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2"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4120" y="55980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3"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7282" y="555320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34"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図 74" descr="口を開けている女性&#10;&#10;中程度の精度で自動的に生成された説明">
            <a:extLst>
              <a:ext uri="{FF2B5EF4-FFF2-40B4-BE49-F238E27FC236}">
                <a16:creationId xmlns:a16="http://schemas.microsoft.com/office/drawing/2014/main" id="{37635F5A-3108-47A2-862A-1A0DCC988BF2}"/>
              </a:ext>
            </a:extLst>
          </p:cNvPr>
          <p:cNvPicPr>
            <a:picLocks noChangeAspect="1"/>
          </p:cNvPicPr>
          <p:nvPr/>
        </p:nvPicPr>
        <p:blipFill rotWithShape="1">
          <a:blip r:embed="rId2">
            <a:extLst>
              <a:ext uri="{28A0092B-C50C-407E-A947-70E740481C1C}">
                <a14:useLocalDpi xmlns:a14="http://schemas.microsoft.com/office/drawing/2010/main" val="0"/>
              </a:ext>
            </a:extLst>
          </a:blip>
          <a:srcRect b="-1383"/>
          <a:stretch/>
        </p:blipFill>
        <p:spPr>
          <a:xfrm>
            <a:off x="375775" y="2199035"/>
            <a:ext cx="929791" cy="864496"/>
          </a:xfrm>
          <a:prstGeom prst="rect">
            <a:avLst/>
          </a:prstGeom>
          <a:ln>
            <a:noFill/>
          </a:ln>
          <a:effectLst>
            <a:softEdge rad="112500"/>
          </a:effectLst>
        </p:spPr>
      </p:pic>
      <p:pic>
        <p:nvPicPr>
          <p:cNvPr id="736" name="図 735" descr="コンピューターを使っている女性&#10;&#10;低い精度で自動的に生成された説明">
            <a:extLst>
              <a:ext uri="{FF2B5EF4-FFF2-40B4-BE49-F238E27FC236}">
                <a16:creationId xmlns:a16="http://schemas.microsoft.com/office/drawing/2014/main" id="{A9D72D2B-D4A4-44A9-9640-A8BCE2A46341}"/>
              </a:ext>
            </a:extLst>
          </p:cNvPr>
          <p:cNvPicPr>
            <a:picLocks noChangeAspect="1"/>
          </p:cNvPicPr>
          <p:nvPr/>
        </p:nvPicPr>
        <p:blipFill rotWithShape="1">
          <a:blip r:embed="rId3">
            <a:extLst>
              <a:ext uri="{28A0092B-C50C-407E-A947-70E740481C1C}">
                <a14:useLocalDpi xmlns:a14="http://schemas.microsoft.com/office/drawing/2010/main" val="0"/>
              </a:ext>
            </a:extLst>
          </a:blip>
          <a:srcRect l="882" r="-882"/>
          <a:stretch/>
        </p:blipFill>
        <p:spPr>
          <a:xfrm>
            <a:off x="1238173" y="2187080"/>
            <a:ext cx="1029260" cy="927651"/>
          </a:xfrm>
          <a:prstGeom prst="rect">
            <a:avLst/>
          </a:prstGeom>
          <a:ln>
            <a:noFill/>
          </a:ln>
          <a:effectLst>
            <a:softEdge rad="112500"/>
          </a:effectLst>
        </p:spPr>
      </p:pic>
      <p:pic>
        <p:nvPicPr>
          <p:cNvPr id="738" name="図 737" descr="ノートパソコンを見ている女性&#10;&#10;低い精度で自動的に生成された説明">
            <a:extLst>
              <a:ext uri="{FF2B5EF4-FFF2-40B4-BE49-F238E27FC236}">
                <a16:creationId xmlns:a16="http://schemas.microsoft.com/office/drawing/2014/main" id="{E19849B3-BB7F-4AE7-AB5D-3CB6495FE46C}"/>
              </a:ext>
            </a:extLst>
          </p:cNvPr>
          <p:cNvPicPr>
            <a:picLocks noChangeAspect="1"/>
          </p:cNvPicPr>
          <p:nvPr/>
        </p:nvPicPr>
        <p:blipFill rotWithShape="1">
          <a:blip r:embed="rId4">
            <a:extLst>
              <a:ext uri="{28A0092B-C50C-407E-A947-70E740481C1C}">
                <a14:useLocalDpi xmlns:a14="http://schemas.microsoft.com/office/drawing/2010/main" val="0"/>
              </a:ext>
            </a:extLst>
          </a:blip>
          <a:srcRect l="-676" t="768" r="1560" b="1262"/>
          <a:stretch/>
        </p:blipFill>
        <p:spPr>
          <a:xfrm>
            <a:off x="413600" y="3075159"/>
            <a:ext cx="1872546" cy="1231210"/>
          </a:xfrm>
          <a:prstGeom prst="rect">
            <a:avLst/>
          </a:prstGeom>
          <a:ln>
            <a:noFill/>
          </a:ln>
          <a:effectLst>
            <a:softEdge rad="112500"/>
          </a:effectLst>
        </p:spPr>
      </p:pic>
      <p:pic>
        <p:nvPicPr>
          <p:cNvPr id="739" name="Picture 3" descr="\\192.168.10.201\data\元林\全社\社内コミュニケーション\2017.3.24 なでしこ開幕戦写真\IMG_4766.jpg">
            <a:extLst>
              <a:ext uri="{FF2B5EF4-FFF2-40B4-BE49-F238E27FC236}">
                <a16:creationId xmlns:a16="http://schemas.microsoft.com/office/drawing/2014/main" id="{D808A48D-CCC0-4CFF-B894-1A29AA595341}"/>
              </a:ext>
            </a:extLst>
          </p:cNvPr>
          <p:cNvPicPr>
            <a:picLocks noChangeAspect="1" noChangeArrowheads="1"/>
          </p:cNvPicPr>
          <p:nvPr/>
        </p:nvPicPr>
        <p:blipFill>
          <a:blip r:embed="rId5" cstate="print"/>
          <a:srcRect t="28373" r="-908"/>
          <a:stretch>
            <a:fillRect/>
          </a:stretch>
        </p:blipFill>
        <p:spPr bwMode="auto">
          <a:xfrm>
            <a:off x="377542" y="199184"/>
            <a:ext cx="3761496" cy="2002515"/>
          </a:xfrm>
          <a:prstGeom prst="rect">
            <a:avLst/>
          </a:prstGeom>
          <a:ln>
            <a:noFill/>
          </a:ln>
          <a:effectLst>
            <a:softEdge rad="112500"/>
          </a:effectLst>
        </p:spPr>
      </p:pic>
      <p:pic>
        <p:nvPicPr>
          <p:cNvPr id="740" name="図 739">
            <a:extLst>
              <a:ext uri="{FF2B5EF4-FFF2-40B4-BE49-F238E27FC236}">
                <a16:creationId xmlns:a16="http://schemas.microsoft.com/office/drawing/2014/main" id="{25E124A4-0D3C-4619-912C-6D6585FD2DA3}"/>
              </a:ext>
            </a:extLst>
          </p:cNvPr>
          <p:cNvPicPr>
            <a:picLocks noChangeAspect="1"/>
          </p:cNvPicPr>
          <p:nvPr/>
        </p:nvPicPr>
        <p:blipFill rotWithShape="1">
          <a:blip r:embed="rId6">
            <a:extLst>
              <a:ext uri="{28A0092B-C50C-407E-A947-70E740481C1C}">
                <a14:useLocalDpi xmlns:a14="http://schemas.microsoft.com/office/drawing/2010/main" val="0"/>
              </a:ext>
            </a:extLst>
          </a:blip>
          <a:srcRect l="957" t="1583" r="-957" b="-1583"/>
          <a:stretch/>
        </p:blipFill>
        <p:spPr>
          <a:xfrm>
            <a:off x="406653" y="4397024"/>
            <a:ext cx="3948597" cy="2034464"/>
          </a:xfrm>
          <a:prstGeom prst="rect">
            <a:avLst/>
          </a:prstGeom>
          <a:ln>
            <a:noFill/>
          </a:ln>
          <a:effectLst>
            <a:softEdge rad="112500"/>
          </a:effectLst>
        </p:spPr>
      </p:pic>
      <p:pic>
        <p:nvPicPr>
          <p:cNvPr id="741" name="Picture 9" descr="\\192.168.10.201\data\元林\全社\社内コミュニケーション\2017.6月24日　BBQ写真\IMGP5062.JPG">
            <a:extLst>
              <a:ext uri="{FF2B5EF4-FFF2-40B4-BE49-F238E27FC236}">
                <a16:creationId xmlns:a16="http://schemas.microsoft.com/office/drawing/2014/main" id="{EEE16FC1-AB0B-442F-A22C-0576024DD030}"/>
              </a:ext>
            </a:extLst>
          </p:cNvPr>
          <p:cNvPicPr>
            <a:picLocks noChangeAspect="1" noChangeArrowheads="1"/>
          </p:cNvPicPr>
          <p:nvPr/>
        </p:nvPicPr>
        <p:blipFill rotWithShape="1">
          <a:blip r:embed="rId7" cstate="print"/>
          <a:srcRect l="6557" t="4598" r="17667" b="8407"/>
          <a:stretch/>
        </p:blipFill>
        <p:spPr bwMode="auto">
          <a:xfrm>
            <a:off x="2233775" y="2303491"/>
            <a:ext cx="2447199" cy="1873020"/>
          </a:xfrm>
          <a:prstGeom prst="rect">
            <a:avLst/>
          </a:prstGeom>
          <a:ln>
            <a:noFill/>
          </a:ln>
          <a:effectLst>
            <a:softEdge rad="112500"/>
          </a:effectLst>
        </p:spPr>
      </p:pic>
      <p:grpSp>
        <p:nvGrpSpPr>
          <p:cNvPr id="751" name="グループ化 750">
            <a:extLst>
              <a:ext uri="{FF2B5EF4-FFF2-40B4-BE49-F238E27FC236}">
                <a16:creationId xmlns:a16="http://schemas.microsoft.com/office/drawing/2014/main" id="{8027F834-C8E0-435E-B44D-02E5F01D9668}"/>
              </a:ext>
            </a:extLst>
          </p:cNvPr>
          <p:cNvGrpSpPr/>
          <p:nvPr/>
        </p:nvGrpSpPr>
        <p:grpSpPr>
          <a:xfrm>
            <a:off x="5062532" y="1296051"/>
            <a:ext cx="5428218" cy="1288106"/>
            <a:chOff x="4998921" y="1290376"/>
            <a:chExt cx="2436257" cy="1095099"/>
          </a:xfrm>
        </p:grpSpPr>
        <p:sp>
          <p:nvSpPr>
            <p:cNvPr id="744" name="四角形: 角を丸くする 743">
              <a:extLst>
                <a:ext uri="{FF2B5EF4-FFF2-40B4-BE49-F238E27FC236}">
                  <a16:creationId xmlns:a16="http://schemas.microsoft.com/office/drawing/2014/main" id="{2F5A7852-E9D5-4723-9609-0ADAE35FD753}"/>
                </a:ext>
              </a:extLst>
            </p:cNvPr>
            <p:cNvSpPr/>
            <p:nvPr/>
          </p:nvSpPr>
          <p:spPr>
            <a:xfrm>
              <a:off x="4998921" y="1290376"/>
              <a:ext cx="2360499" cy="10135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6" name="フリーフォーム: 図形 745">
              <a:extLst>
                <a:ext uri="{FF2B5EF4-FFF2-40B4-BE49-F238E27FC236}">
                  <a16:creationId xmlns:a16="http://schemas.microsoft.com/office/drawing/2014/main" id="{31B5A6FF-80C4-4A9F-A292-38B56F70F423}"/>
                </a:ext>
              </a:extLst>
            </p:cNvPr>
            <p:cNvSpPr/>
            <p:nvPr/>
          </p:nvSpPr>
          <p:spPr>
            <a:xfrm>
              <a:off x="5101413" y="1354895"/>
              <a:ext cx="2333765" cy="1030580"/>
            </a:xfrm>
            <a:custGeom>
              <a:avLst/>
              <a:gdLst>
                <a:gd name="connsiteX0" fmla="*/ 0 w 1244181"/>
                <a:gd name="connsiteY0" fmla="*/ 103441 h 1034408"/>
                <a:gd name="connsiteX1" fmla="*/ 103441 w 1244181"/>
                <a:gd name="connsiteY1" fmla="*/ 0 h 1034408"/>
                <a:gd name="connsiteX2" fmla="*/ 1140740 w 1244181"/>
                <a:gd name="connsiteY2" fmla="*/ 0 h 1034408"/>
                <a:gd name="connsiteX3" fmla="*/ 1244181 w 1244181"/>
                <a:gd name="connsiteY3" fmla="*/ 103441 h 1034408"/>
                <a:gd name="connsiteX4" fmla="*/ 1244181 w 1244181"/>
                <a:gd name="connsiteY4" fmla="*/ 930967 h 1034408"/>
                <a:gd name="connsiteX5" fmla="*/ 1140740 w 1244181"/>
                <a:gd name="connsiteY5" fmla="*/ 1034408 h 1034408"/>
                <a:gd name="connsiteX6" fmla="*/ 103441 w 1244181"/>
                <a:gd name="connsiteY6" fmla="*/ 1034408 h 1034408"/>
                <a:gd name="connsiteX7" fmla="*/ 0 w 1244181"/>
                <a:gd name="connsiteY7" fmla="*/ 930967 h 1034408"/>
                <a:gd name="connsiteX8" fmla="*/ 0 w 1244181"/>
                <a:gd name="connsiteY8" fmla="*/ 103441 h 103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181" h="1034408">
                  <a:moveTo>
                    <a:pt x="0" y="103441"/>
                  </a:moveTo>
                  <a:cubicBezTo>
                    <a:pt x="0" y="46312"/>
                    <a:pt x="46312" y="0"/>
                    <a:pt x="103441" y="0"/>
                  </a:cubicBezTo>
                  <a:lnTo>
                    <a:pt x="1140740" y="0"/>
                  </a:lnTo>
                  <a:cubicBezTo>
                    <a:pt x="1197869" y="0"/>
                    <a:pt x="1244181" y="46312"/>
                    <a:pt x="1244181" y="103441"/>
                  </a:cubicBezTo>
                  <a:lnTo>
                    <a:pt x="1244181" y="930967"/>
                  </a:lnTo>
                  <a:cubicBezTo>
                    <a:pt x="1244181" y="988096"/>
                    <a:pt x="1197869" y="1034408"/>
                    <a:pt x="1140740" y="1034408"/>
                  </a:cubicBezTo>
                  <a:lnTo>
                    <a:pt x="103441" y="1034408"/>
                  </a:lnTo>
                  <a:cubicBezTo>
                    <a:pt x="46312" y="1034408"/>
                    <a:pt x="0" y="988096"/>
                    <a:pt x="0" y="930967"/>
                  </a:cubicBezTo>
                  <a:lnTo>
                    <a:pt x="0" y="1034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497" tIns="106497" rIns="106497" bIns="106497" numCol="1" spcCol="1270" anchor="ctr" anchorCtr="0">
              <a:noAutofit/>
            </a:bodyPr>
            <a:lstStyle/>
            <a:p>
              <a:pPr marL="0" lvl="0" indent="0" algn="ctr" defTabSz="889000">
                <a:lnSpc>
                  <a:spcPct val="90000"/>
                </a:lnSpc>
                <a:spcBef>
                  <a:spcPct val="0"/>
                </a:spcBef>
                <a:spcAft>
                  <a:spcPct val="35000"/>
                </a:spcAft>
                <a:buNone/>
              </a:pPr>
              <a:r>
                <a:rPr lang="ja-JP" sz="2000" kern="1200" dirty="0"/>
                <a:t>笑顔が絶えない！</a:t>
              </a:r>
              <a:endParaRPr lang="en-US" sz="2000" kern="1200" dirty="0"/>
            </a:p>
          </p:txBody>
        </p:sp>
      </p:grpSp>
      <p:grpSp>
        <p:nvGrpSpPr>
          <p:cNvPr id="752" name="グループ化 751">
            <a:extLst>
              <a:ext uri="{FF2B5EF4-FFF2-40B4-BE49-F238E27FC236}">
                <a16:creationId xmlns:a16="http://schemas.microsoft.com/office/drawing/2014/main" id="{1CDDEE7A-0AC9-47F8-B048-53F5DA71E438}"/>
              </a:ext>
            </a:extLst>
          </p:cNvPr>
          <p:cNvGrpSpPr/>
          <p:nvPr/>
        </p:nvGrpSpPr>
        <p:grpSpPr>
          <a:xfrm>
            <a:off x="5118232" y="2871981"/>
            <a:ext cx="5372518" cy="1293513"/>
            <a:chOff x="6389239" y="4008178"/>
            <a:chExt cx="1849440" cy="1255441"/>
          </a:xfrm>
        </p:grpSpPr>
        <p:sp>
          <p:nvSpPr>
            <p:cNvPr id="747" name="四角形: 角を丸くする 746">
              <a:extLst>
                <a:ext uri="{FF2B5EF4-FFF2-40B4-BE49-F238E27FC236}">
                  <a16:creationId xmlns:a16="http://schemas.microsoft.com/office/drawing/2014/main" id="{F1575670-2D64-436D-AB58-31155EC34D6A}"/>
                </a:ext>
              </a:extLst>
            </p:cNvPr>
            <p:cNvSpPr/>
            <p:nvPr/>
          </p:nvSpPr>
          <p:spPr>
            <a:xfrm>
              <a:off x="6389239" y="4008178"/>
              <a:ext cx="1793437" cy="12022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8" name="フリーフォーム: 図形 747">
              <a:extLst>
                <a:ext uri="{FF2B5EF4-FFF2-40B4-BE49-F238E27FC236}">
                  <a16:creationId xmlns:a16="http://schemas.microsoft.com/office/drawing/2014/main" id="{6E3EDD18-1AF7-4F17-B48F-A1A0DC7636BA}"/>
                </a:ext>
              </a:extLst>
            </p:cNvPr>
            <p:cNvSpPr/>
            <p:nvPr/>
          </p:nvSpPr>
          <p:spPr>
            <a:xfrm>
              <a:off x="6445242" y="4061380"/>
              <a:ext cx="1793437" cy="1202239"/>
            </a:xfrm>
            <a:custGeom>
              <a:avLst/>
              <a:gdLst>
                <a:gd name="connsiteX0" fmla="*/ 0 w 1793437"/>
                <a:gd name="connsiteY0" fmla="*/ 120224 h 1202239"/>
                <a:gd name="connsiteX1" fmla="*/ 120224 w 1793437"/>
                <a:gd name="connsiteY1" fmla="*/ 0 h 1202239"/>
                <a:gd name="connsiteX2" fmla="*/ 1673213 w 1793437"/>
                <a:gd name="connsiteY2" fmla="*/ 0 h 1202239"/>
                <a:gd name="connsiteX3" fmla="*/ 1793437 w 1793437"/>
                <a:gd name="connsiteY3" fmla="*/ 120224 h 1202239"/>
                <a:gd name="connsiteX4" fmla="*/ 1793437 w 1793437"/>
                <a:gd name="connsiteY4" fmla="*/ 1082015 h 1202239"/>
                <a:gd name="connsiteX5" fmla="*/ 1673213 w 1793437"/>
                <a:gd name="connsiteY5" fmla="*/ 1202239 h 1202239"/>
                <a:gd name="connsiteX6" fmla="*/ 120224 w 1793437"/>
                <a:gd name="connsiteY6" fmla="*/ 1202239 h 1202239"/>
                <a:gd name="connsiteX7" fmla="*/ 0 w 1793437"/>
                <a:gd name="connsiteY7" fmla="*/ 1082015 h 1202239"/>
                <a:gd name="connsiteX8" fmla="*/ 0 w 1793437"/>
                <a:gd name="connsiteY8" fmla="*/ 120224 h 120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437" h="1202239">
                  <a:moveTo>
                    <a:pt x="0" y="120224"/>
                  </a:moveTo>
                  <a:cubicBezTo>
                    <a:pt x="0" y="53826"/>
                    <a:pt x="53826" y="0"/>
                    <a:pt x="120224" y="0"/>
                  </a:cubicBezTo>
                  <a:lnTo>
                    <a:pt x="1673213" y="0"/>
                  </a:lnTo>
                  <a:cubicBezTo>
                    <a:pt x="1739611" y="0"/>
                    <a:pt x="1793437" y="53826"/>
                    <a:pt x="1793437" y="120224"/>
                  </a:cubicBezTo>
                  <a:lnTo>
                    <a:pt x="1793437" y="1082015"/>
                  </a:lnTo>
                  <a:cubicBezTo>
                    <a:pt x="1793437" y="1148413"/>
                    <a:pt x="1739611" y="1202239"/>
                    <a:pt x="1673213" y="1202239"/>
                  </a:cubicBezTo>
                  <a:lnTo>
                    <a:pt x="120224" y="1202239"/>
                  </a:lnTo>
                  <a:cubicBezTo>
                    <a:pt x="53826" y="1202239"/>
                    <a:pt x="0" y="1148413"/>
                    <a:pt x="0" y="1082015"/>
                  </a:cubicBezTo>
                  <a:lnTo>
                    <a:pt x="0" y="12022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412" tIns="111412" rIns="111412" bIns="111412" numCol="1" spcCol="1270" anchor="ctr" anchorCtr="0">
              <a:noAutofit/>
            </a:bodyPr>
            <a:lstStyle/>
            <a:p>
              <a:pPr marL="0" lvl="0" indent="0" algn="ctr" defTabSz="889000">
                <a:lnSpc>
                  <a:spcPct val="90000"/>
                </a:lnSpc>
                <a:spcBef>
                  <a:spcPct val="0"/>
                </a:spcBef>
                <a:spcAft>
                  <a:spcPct val="35000"/>
                </a:spcAft>
                <a:buNone/>
              </a:pPr>
              <a:r>
                <a:rPr lang="ja-JP" sz="2000" kern="1200" dirty="0"/>
                <a:t>風通しが抜群！</a:t>
              </a:r>
              <a:endParaRPr lang="en-US" sz="2000" kern="1200" dirty="0"/>
            </a:p>
          </p:txBody>
        </p:sp>
      </p:grpSp>
      <p:grpSp>
        <p:nvGrpSpPr>
          <p:cNvPr id="753" name="グループ化 752">
            <a:extLst>
              <a:ext uri="{FF2B5EF4-FFF2-40B4-BE49-F238E27FC236}">
                <a16:creationId xmlns:a16="http://schemas.microsoft.com/office/drawing/2014/main" id="{0D406F3C-BBF8-472C-8DCE-D4401E4E83AC}"/>
              </a:ext>
            </a:extLst>
          </p:cNvPr>
          <p:cNvGrpSpPr/>
          <p:nvPr/>
        </p:nvGrpSpPr>
        <p:grpSpPr>
          <a:xfrm>
            <a:off x="5160186" y="4385820"/>
            <a:ext cx="5368872" cy="1282413"/>
            <a:chOff x="8557309" y="2877369"/>
            <a:chExt cx="1847212" cy="1236657"/>
          </a:xfrm>
        </p:grpSpPr>
        <p:sp>
          <p:nvSpPr>
            <p:cNvPr id="749" name="四角形: 角を丸くする 748">
              <a:extLst>
                <a:ext uri="{FF2B5EF4-FFF2-40B4-BE49-F238E27FC236}">
                  <a16:creationId xmlns:a16="http://schemas.microsoft.com/office/drawing/2014/main" id="{C278E81A-D820-403D-B7CC-172FCB8688EF}"/>
                </a:ext>
              </a:extLst>
            </p:cNvPr>
            <p:cNvSpPr/>
            <p:nvPr/>
          </p:nvSpPr>
          <p:spPr>
            <a:xfrm>
              <a:off x="8557309" y="2877369"/>
              <a:ext cx="1791209" cy="11834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0" name="フリーフォーム: 図形 749">
              <a:extLst>
                <a:ext uri="{FF2B5EF4-FFF2-40B4-BE49-F238E27FC236}">
                  <a16:creationId xmlns:a16="http://schemas.microsoft.com/office/drawing/2014/main" id="{5F64C34A-D85B-4052-97A1-6AFFCB19D3F3}"/>
                </a:ext>
              </a:extLst>
            </p:cNvPr>
            <p:cNvSpPr/>
            <p:nvPr/>
          </p:nvSpPr>
          <p:spPr>
            <a:xfrm>
              <a:off x="8613312" y="2930571"/>
              <a:ext cx="1791209" cy="1183455"/>
            </a:xfrm>
            <a:custGeom>
              <a:avLst/>
              <a:gdLst>
                <a:gd name="connsiteX0" fmla="*/ 0 w 1791209"/>
                <a:gd name="connsiteY0" fmla="*/ 118346 h 1183455"/>
                <a:gd name="connsiteX1" fmla="*/ 118346 w 1791209"/>
                <a:gd name="connsiteY1" fmla="*/ 0 h 1183455"/>
                <a:gd name="connsiteX2" fmla="*/ 1672864 w 1791209"/>
                <a:gd name="connsiteY2" fmla="*/ 0 h 1183455"/>
                <a:gd name="connsiteX3" fmla="*/ 1791210 w 1791209"/>
                <a:gd name="connsiteY3" fmla="*/ 118346 h 1183455"/>
                <a:gd name="connsiteX4" fmla="*/ 1791209 w 1791209"/>
                <a:gd name="connsiteY4" fmla="*/ 1065110 h 1183455"/>
                <a:gd name="connsiteX5" fmla="*/ 1672863 w 1791209"/>
                <a:gd name="connsiteY5" fmla="*/ 1183456 h 1183455"/>
                <a:gd name="connsiteX6" fmla="*/ 118346 w 1791209"/>
                <a:gd name="connsiteY6" fmla="*/ 1183455 h 1183455"/>
                <a:gd name="connsiteX7" fmla="*/ 0 w 1791209"/>
                <a:gd name="connsiteY7" fmla="*/ 1065109 h 1183455"/>
                <a:gd name="connsiteX8" fmla="*/ 0 w 1791209"/>
                <a:gd name="connsiteY8" fmla="*/ 118346 h 118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209" h="1183455">
                  <a:moveTo>
                    <a:pt x="0" y="118346"/>
                  </a:moveTo>
                  <a:cubicBezTo>
                    <a:pt x="0" y="52985"/>
                    <a:pt x="52985" y="0"/>
                    <a:pt x="118346" y="0"/>
                  </a:cubicBezTo>
                  <a:lnTo>
                    <a:pt x="1672864" y="0"/>
                  </a:lnTo>
                  <a:cubicBezTo>
                    <a:pt x="1738225" y="0"/>
                    <a:pt x="1791210" y="52985"/>
                    <a:pt x="1791210" y="118346"/>
                  </a:cubicBezTo>
                  <a:cubicBezTo>
                    <a:pt x="1791210" y="433934"/>
                    <a:pt x="1791209" y="749522"/>
                    <a:pt x="1791209" y="1065110"/>
                  </a:cubicBezTo>
                  <a:cubicBezTo>
                    <a:pt x="1791209" y="1130471"/>
                    <a:pt x="1738224" y="1183456"/>
                    <a:pt x="1672863" y="1183456"/>
                  </a:cubicBezTo>
                  <a:lnTo>
                    <a:pt x="118346" y="1183455"/>
                  </a:lnTo>
                  <a:cubicBezTo>
                    <a:pt x="52985" y="1183455"/>
                    <a:pt x="0" y="1130470"/>
                    <a:pt x="0" y="1065109"/>
                  </a:cubicBezTo>
                  <a:lnTo>
                    <a:pt x="0" y="11834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862" tIns="110862" rIns="110862" bIns="110862" numCol="1" spcCol="1270" anchor="ctr" anchorCtr="0">
              <a:noAutofit/>
            </a:bodyPr>
            <a:lstStyle/>
            <a:p>
              <a:pPr marL="0" lvl="0" indent="0" algn="ctr" defTabSz="889000">
                <a:lnSpc>
                  <a:spcPct val="90000"/>
                </a:lnSpc>
                <a:spcBef>
                  <a:spcPct val="0"/>
                </a:spcBef>
                <a:spcAft>
                  <a:spcPct val="35000"/>
                </a:spcAft>
                <a:buNone/>
              </a:pPr>
              <a:r>
                <a:rPr lang="ja-JP" sz="2000" kern="1200" dirty="0"/>
                <a:t>若手が活躍！</a:t>
              </a:r>
              <a:endParaRPr lang="en-US" sz="2000" kern="1200" dirty="0"/>
            </a:p>
          </p:txBody>
        </p:sp>
      </p:grpSp>
    </p:spTree>
    <p:extLst>
      <p:ext uri="{BB962C8B-B14F-4D97-AF65-F5344CB8AC3E}">
        <p14:creationId xmlns:p14="http://schemas.microsoft.com/office/powerpoint/2010/main" val="28617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39"/>
                                        </p:tgtEl>
                                        <p:attrNameLst>
                                          <p:attrName>style.visibility</p:attrName>
                                        </p:attrNameLst>
                                      </p:cBhvr>
                                      <p:to>
                                        <p:strVal val="visible"/>
                                      </p:to>
                                    </p:set>
                                    <p:anim calcmode="lin" valueType="num">
                                      <p:cBhvr>
                                        <p:cTn id="7" dur="1000" fill="hold"/>
                                        <p:tgtEl>
                                          <p:spTgt spid="739"/>
                                        </p:tgtEl>
                                        <p:attrNameLst>
                                          <p:attrName>ppt_w</p:attrName>
                                        </p:attrNameLst>
                                      </p:cBhvr>
                                      <p:tavLst>
                                        <p:tav tm="0">
                                          <p:val>
                                            <p:fltVal val="0"/>
                                          </p:val>
                                        </p:tav>
                                        <p:tav tm="100000">
                                          <p:val>
                                            <p:strVal val="#ppt_w"/>
                                          </p:val>
                                        </p:tav>
                                      </p:tavLst>
                                    </p:anim>
                                    <p:anim calcmode="lin" valueType="num">
                                      <p:cBhvr>
                                        <p:cTn id="8" dur="1000" fill="hold"/>
                                        <p:tgtEl>
                                          <p:spTgt spid="739"/>
                                        </p:tgtEl>
                                        <p:attrNameLst>
                                          <p:attrName>ppt_h</p:attrName>
                                        </p:attrNameLst>
                                      </p:cBhvr>
                                      <p:tavLst>
                                        <p:tav tm="0">
                                          <p:val>
                                            <p:fltVal val="0"/>
                                          </p:val>
                                        </p:tav>
                                        <p:tav tm="100000">
                                          <p:val>
                                            <p:strVal val="#ppt_h"/>
                                          </p:val>
                                        </p:tav>
                                      </p:tavLst>
                                    </p:anim>
                                    <p:animEffect transition="in" filter="fade">
                                      <p:cBhvr>
                                        <p:cTn id="9" dur="10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8" name="Group 68">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70"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9" name="Rectangle 12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タイトル 4">
            <a:extLst>
              <a:ext uri="{FF2B5EF4-FFF2-40B4-BE49-F238E27FC236}">
                <a16:creationId xmlns:a16="http://schemas.microsoft.com/office/drawing/2014/main" id="{B0D33649-EBB1-4994-B66C-6177990557DF}"/>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lang="ja-JP" altLang="en-US" sz="5400" dirty="0">
                <a:solidFill>
                  <a:schemeClr val="bg1">
                    <a:lumMod val="50000"/>
                  </a:schemeClr>
                </a:solidFill>
              </a:rPr>
              <a:t>選考</a:t>
            </a:r>
            <a:br>
              <a:rPr lang="en-US" altLang="ja-JP" sz="5400" dirty="0">
                <a:solidFill>
                  <a:schemeClr val="bg1">
                    <a:lumMod val="50000"/>
                  </a:schemeClr>
                </a:solidFill>
              </a:rPr>
            </a:br>
            <a:r>
              <a:rPr lang="ja-JP" altLang="en-US" sz="5400" dirty="0">
                <a:solidFill>
                  <a:schemeClr val="bg1">
                    <a:lumMod val="50000"/>
                  </a:schemeClr>
                </a:solidFill>
              </a:rPr>
              <a:t>スケジュール</a:t>
            </a:r>
            <a:endParaRPr lang="en-US" altLang="ja-JP" sz="5400" dirty="0">
              <a:solidFill>
                <a:schemeClr val="bg1">
                  <a:lumMod val="50000"/>
                </a:schemeClr>
              </a:solidFill>
            </a:endParaRPr>
          </a:p>
        </p:txBody>
      </p:sp>
      <p:sp>
        <p:nvSpPr>
          <p:cNvPr id="68" name="Rectangle 129">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31">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133"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278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a:extLst>
              <a:ext uri="{FF2B5EF4-FFF2-40B4-BE49-F238E27FC236}">
                <a16:creationId xmlns:a16="http://schemas.microsoft.com/office/drawing/2014/main" id="{9C67262A-6EF1-49ED-B8DE-DDD3E580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BA72B891-E8F6-4386-A170-59A7DE6E35EB}"/>
              </a:ext>
            </a:extLst>
          </p:cNvPr>
          <p:cNvSpPr>
            <a:spLocks noGrp="1"/>
          </p:cNvSpPr>
          <p:nvPr>
            <p:ph type="title"/>
          </p:nvPr>
        </p:nvSpPr>
        <p:spPr>
          <a:xfrm>
            <a:off x="898815" y="1633061"/>
            <a:ext cx="3453722" cy="3495286"/>
          </a:xfrm>
        </p:spPr>
        <p:txBody>
          <a:bodyPr>
            <a:normAutofit/>
          </a:bodyPr>
          <a:lstStyle/>
          <a:p>
            <a:pPr algn="ctr"/>
            <a:r>
              <a:rPr lang="ja-JP" altLang="en-US" dirty="0">
                <a:solidFill>
                  <a:schemeClr val="bg1">
                    <a:lumMod val="50000"/>
                  </a:schemeClr>
                </a:solidFill>
              </a:rPr>
              <a:t>一次選考</a:t>
            </a:r>
            <a:br>
              <a:rPr lang="en-US" altLang="ja-JP" dirty="0">
                <a:solidFill>
                  <a:schemeClr val="bg1">
                    <a:lumMod val="50000"/>
                  </a:schemeClr>
                </a:solidFill>
              </a:rPr>
            </a:br>
            <a:r>
              <a:rPr lang="ja-JP" altLang="en-US" dirty="0">
                <a:solidFill>
                  <a:schemeClr val="bg1">
                    <a:lumMod val="50000"/>
                  </a:schemeClr>
                </a:solidFill>
              </a:rPr>
              <a:t>グループ</a:t>
            </a:r>
            <a:br>
              <a:rPr lang="en-US" altLang="ja-JP" dirty="0">
                <a:solidFill>
                  <a:schemeClr val="bg1">
                    <a:lumMod val="50000"/>
                  </a:schemeClr>
                </a:solidFill>
              </a:rPr>
            </a:br>
            <a:r>
              <a:rPr lang="en-US" altLang="ja-JP" dirty="0">
                <a:solidFill>
                  <a:schemeClr val="bg1">
                    <a:lumMod val="50000"/>
                  </a:schemeClr>
                </a:solidFill>
              </a:rPr>
              <a:t>Web</a:t>
            </a:r>
            <a:r>
              <a:rPr lang="ja-JP" altLang="en-US" dirty="0">
                <a:solidFill>
                  <a:schemeClr val="bg1">
                    <a:lumMod val="50000"/>
                  </a:schemeClr>
                </a:solidFill>
              </a:rPr>
              <a:t>面接</a:t>
            </a:r>
          </a:p>
        </p:txBody>
      </p:sp>
      <p:sp>
        <p:nvSpPr>
          <p:cNvPr id="11" name="Rectangle 13">
            <a:extLst>
              <a:ext uri="{FF2B5EF4-FFF2-40B4-BE49-F238E27FC236}">
                <a16:creationId xmlns:a16="http://schemas.microsoft.com/office/drawing/2014/main" id="{97492946-B39C-4250-B4C8-D82A25043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1035" y="880021"/>
            <a:ext cx="6498031" cy="511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コンテンツ プレースホルダー 4">
            <a:extLst>
              <a:ext uri="{FF2B5EF4-FFF2-40B4-BE49-F238E27FC236}">
                <a16:creationId xmlns:a16="http://schemas.microsoft.com/office/drawing/2014/main" id="{BFC3634D-AA8F-4AD7-8E78-27DF14FB9E42}"/>
              </a:ext>
            </a:extLst>
          </p:cNvPr>
          <p:cNvSpPr>
            <a:spLocks noGrp="1"/>
          </p:cNvSpPr>
          <p:nvPr>
            <p:ph idx="1"/>
          </p:nvPr>
        </p:nvSpPr>
        <p:spPr>
          <a:xfrm>
            <a:off x="5501940" y="1501255"/>
            <a:ext cx="5108852" cy="3907390"/>
          </a:xfrm>
        </p:spPr>
        <p:txBody>
          <a:bodyPr>
            <a:normAutofit fontScale="92500" lnSpcReduction="20000"/>
          </a:bodyPr>
          <a:lstStyle/>
          <a:p>
            <a:pPr marL="0" indent="0">
              <a:buNone/>
            </a:pPr>
            <a:r>
              <a:rPr lang="ja-JP" altLang="en-US" dirty="0">
                <a:solidFill>
                  <a:schemeClr val="bg1">
                    <a:lumMod val="50000"/>
                  </a:schemeClr>
                </a:solidFill>
              </a:rPr>
              <a:t>一次選考は</a:t>
            </a:r>
            <a:r>
              <a:rPr lang="en-US" altLang="ja-JP" b="1" dirty="0">
                <a:solidFill>
                  <a:schemeClr val="bg1">
                    <a:lumMod val="50000"/>
                  </a:schemeClr>
                </a:solidFill>
              </a:rPr>
              <a:t>ZOOM</a:t>
            </a:r>
            <a:r>
              <a:rPr lang="ja-JP" altLang="en-US" dirty="0">
                <a:solidFill>
                  <a:schemeClr val="bg1">
                    <a:lumMod val="50000"/>
                  </a:schemeClr>
                </a:solidFill>
              </a:rPr>
              <a:t>を使用します</a:t>
            </a:r>
            <a:endParaRPr lang="en-US" altLang="ja-JP" dirty="0">
              <a:solidFill>
                <a:schemeClr val="bg1">
                  <a:lumMod val="50000"/>
                </a:schemeClr>
              </a:solidFill>
            </a:endParaRPr>
          </a:p>
          <a:p>
            <a:pPr marL="0" indent="0">
              <a:buNone/>
            </a:pPr>
            <a:r>
              <a:rPr lang="ja-JP" altLang="en-US" dirty="0">
                <a:solidFill>
                  <a:schemeClr val="bg1">
                    <a:lumMod val="50000"/>
                  </a:schemeClr>
                </a:solidFill>
              </a:rPr>
              <a:t>最大</a:t>
            </a:r>
            <a:r>
              <a:rPr lang="en-US" altLang="ja-JP" dirty="0">
                <a:solidFill>
                  <a:schemeClr val="bg1">
                    <a:lumMod val="50000"/>
                  </a:schemeClr>
                </a:solidFill>
              </a:rPr>
              <a:t>3</a:t>
            </a:r>
            <a:r>
              <a:rPr lang="ja-JP" altLang="en-US" dirty="0">
                <a:solidFill>
                  <a:schemeClr val="bg1">
                    <a:lumMod val="50000"/>
                  </a:schemeClr>
                </a:solidFill>
              </a:rPr>
              <a:t>名までのグループ面接です</a:t>
            </a:r>
            <a:endParaRPr lang="en-US" altLang="ja-JP" dirty="0">
              <a:solidFill>
                <a:schemeClr val="bg1">
                  <a:lumMod val="50000"/>
                </a:schemeClr>
              </a:solidFill>
            </a:endParaRPr>
          </a:p>
          <a:p>
            <a:pPr marL="0" indent="0">
              <a:buNone/>
            </a:pPr>
            <a:r>
              <a:rPr lang="ja-JP" altLang="en-US" dirty="0">
                <a:solidFill>
                  <a:schemeClr val="bg1">
                    <a:lumMod val="50000"/>
                  </a:schemeClr>
                </a:solidFill>
              </a:rPr>
              <a:t>服装自由</a:t>
            </a:r>
            <a:endParaRPr lang="en-US" altLang="ja-JP" dirty="0">
              <a:solidFill>
                <a:schemeClr val="bg1">
                  <a:lumMod val="50000"/>
                </a:schemeClr>
              </a:solidFill>
            </a:endParaRPr>
          </a:p>
          <a:p>
            <a:pPr marL="0" indent="0">
              <a:buNone/>
            </a:pPr>
            <a:r>
              <a:rPr lang="en-US" altLang="ja-JP" dirty="0">
                <a:solidFill>
                  <a:schemeClr val="bg1">
                    <a:lumMod val="50000"/>
                  </a:schemeClr>
                </a:solidFill>
              </a:rPr>
              <a:t>※</a:t>
            </a:r>
            <a:r>
              <a:rPr lang="ja-JP" altLang="en-US" dirty="0">
                <a:solidFill>
                  <a:schemeClr val="bg1">
                    <a:lumMod val="50000"/>
                  </a:schemeClr>
                </a:solidFill>
              </a:rPr>
              <a:t>事前に</a:t>
            </a:r>
            <a:r>
              <a:rPr lang="ja-JP" altLang="en-US" b="1" dirty="0">
                <a:solidFill>
                  <a:schemeClr val="bg1">
                    <a:lumMod val="50000"/>
                  </a:schemeClr>
                </a:solidFill>
              </a:rPr>
              <a:t>自己</a:t>
            </a:r>
            <a:r>
              <a:rPr lang="en-US" altLang="ja-JP" b="1" dirty="0">
                <a:solidFill>
                  <a:schemeClr val="bg1">
                    <a:lumMod val="50000"/>
                  </a:schemeClr>
                </a:solidFill>
              </a:rPr>
              <a:t>PR</a:t>
            </a:r>
            <a:r>
              <a:rPr lang="ja-JP" altLang="en-US" b="1" dirty="0">
                <a:solidFill>
                  <a:schemeClr val="bg1">
                    <a:lumMod val="50000"/>
                  </a:schemeClr>
                </a:solidFill>
              </a:rPr>
              <a:t>シート</a:t>
            </a:r>
            <a:r>
              <a:rPr lang="ja-JP" altLang="en-US" dirty="0">
                <a:solidFill>
                  <a:schemeClr val="bg1">
                    <a:lumMod val="50000"/>
                  </a:schemeClr>
                </a:solidFill>
              </a:rPr>
              <a:t>を送付してください</a:t>
            </a:r>
            <a:endParaRPr lang="en-US" altLang="ja-JP" dirty="0">
              <a:solidFill>
                <a:schemeClr val="bg1">
                  <a:lumMod val="50000"/>
                </a:schemeClr>
              </a:solidFill>
            </a:endParaRPr>
          </a:p>
          <a:p>
            <a:pPr marL="0" indent="0">
              <a:buNone/>
            </a:pPr>
            <a:r>
              <a:rPr lang="ja-JP" altLang="en-US" dirty="0">
                <a:solidFill>
                  <a:schemeClr val="bg1">
                    <a:lumMod val="50000"/>
                  </a:schemeClr>
                </a:solidFill>
              </a:rPr>
              <a:t>（</a:t>
            </a:r>
            <a:r>
              <a:rPr lang="en-US" altLang="ja-JP" b="1" dirty="0">
                <a:solidFill>
                  <a:schemeClr val="bg1">
                    <a:lumMod val="50000"/>
                  </a:schemeClr>
                </a:solidFill>
              </a:rPr>
              <a:t>pdf.</a:t>
            </a:r>
            <a:r>
              <a:rPr lang="ja-JP" altLang="en-US" b="1" dirty="0">
                <a:solidFill>
                  <a:schemeClr val="bg1">
                    <a:lumMod val="50000"/>
                  </a:schemeClr>
                </a:solidFill>
              </a:rPr>
              <a:t>形式</a:t>
            </a:r>
            <a:r>
              <a:rPr lang="ja-JP" altLang="en-US" dirty="0">
                <a:solidFill>
                  <a:schemeClr val="bg1">
                    <a:lumMod val="50000"/>
                  </a:schemeClr>
                </a:solidFill>
              </a:rPr>
              <a:t>・</a:t>
            </a:r>
            <a:r>
              <a:rPr lang="en-US" altLang="ja-JP" b="1" dirty="0">
                <a:solidFill>
                  <a:schemeClr val="bg1">
                    <a:lumMod val="50000"/>
                  </a:schemeClr>
                </a:solidFill>
              </a:rPr>
              <a:t>A4</a:t>
            </a:r>
            <a:r>
              <a:rPr lang="ja-JP" altLang="en-US" dirty="0">
                <a:solidFill>
                  <a:schemeClr val="bg1">
                    <a:lumMod val="50000"/>
                  </a:schemeClr>
                </a:solidFill>
              </a:rPr>
              <a:t>サイズ・自由に記入してください）</a:t>
            </a:r>
            <a:endParaRPr lang="en-US" altLang="ja-JP" dirty="0">
              <a:solidFill>
                <a:schemeClr val="bg1">
                  <a:lumMod val="50000"/>
                </a:schemeClr>
              </a:solidFill>
            </a:endParaRPr>
          </a:p>
          <a:p>
            <a:pPr marL="0" indent="0">
              <a:buNone/>
            </a:pPr>
            <a:r>
              <a:rPr lang="en-US" altLang="ja-JP" dirty="0">
                <a:solidFill>
                  <a:schemeClr val="bg1">
                    <a:lumMod val="50000"/>
                  </a:schemeClr>
                </a:solidFill>
              </a:rPr>
              <a:t>4</a:t>
            </a:r>
            <a:r>
              <a:rPr lang="ja-JP" altLang="en-US" dirty="0">
                <a:solidFill>
                  <a:schemeClr val="bg1">
                    <a:lumMod val="50000"/>
                  </a:schemeClr>
                </a:solidFill>
              </a:rPr>
              <a:t>月</a:t>
            </a:r>
            <a:r>
              <a:rPr lang="en-US" altLang="ja-JP" dirty="0">
                <a:solidFill>
                  <a:schemeClr val="bg1">
                    <a:lumMod val="50000"/>
                  </a:schemeClr>
                </a:solidFill>
              </a:rPr>
              <a:t>14</a:t>
            </a:r>
            <a:r>
              <a:rPr lang="ja-JP" altLang="en-US">
                <a:solidFill>
                  <a:schemeClr val="bg1">
                    <a:lumMod val="50000"/>
                  </a:schemeClr>
                </a:solidFill>
              </a:rPr>
              <a:t>日からスタート！</a:t>
            </a:r>
            <a:endParaRPr lang="en-US" altLang="ja-JP" dirty="0">
              <a:solidFill>
                <a:schemeClr val="bg1">
                  <a:lumMod val="50000"/>
                </a:schemeClr>
              </a:solidFill>
            </a:endParaRPr>
          </a:p>
          <a:p>
            <a:pPr marL="0" indent="0">
              <a:buNone/>
            </a:pPr>
            <a:endParaRPr lang="en-US" altLang="ja-JP" dirty="0">
              <a:solidFill>
                <a:schemeClr val="bg1">
                  <a:lumMod val="50000"/>
                </a:schemeClr>
              </a:solidFill>
            </a:endParaRPr>
          </a:p>
          <a:p>
            <a:pPr marL="0" indent="0">
              <a:buNone/>
            </a:pPr>
            <a:endParaRPr lang="en-US" altLang="ja-JP" dirty="0">
              <a:solidFill>
                <a:schemeClr val="bg1">
                  <a:lumMod val="50000"/>
                </a:schemeClr>
              </a:solidFill>
            </a:endParaRPr>
          </a:p>
          <a:p>
            <a:pPr marL="0" indent="0">
              <a:buNone/>
            </a:pPr>
            <a:endParaRPr lang="ja-JP" altLang="en-US" dirty="0">
              <a:solidFill>
                <a:schemeClr val="bg1">
                  <a:lumMod val="50000"/>
                </a:schemeClr>
              </a:solidFill>
            </a:endParaRPr>
          </a:p>
        </p:txBody>
      </p:sp>
      <p:sp>
        <p:nvSpPr>
          <p:cNvPr id="165"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7" name="Group 17">
            <a:extLst>
              <a:ext uri="{FF2B5EF4-FFF2-40B4-BE49-F238E27FC236}">
                <a16:creationId xmlns:a16="http://schemas.microsoft.com/office/drawing/2014/main" id="{7C3FF339-0C9A-4139-9C80-B154CB1E68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92" y="5479237"/>
            <a:ext cx="12057048" cy="1073975"/>
            <a:chOff x="11192" y="5479237"/>
            <a:chExt cx="12057048" cy="1073975"/>
          </a:xfrm>
        </p:grpSpPr>
        <p:sp>
          <p:nvSpPr>
            <p:cNvPr id="168"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793296" y="6312998"/>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29270" y="637205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42498" y="6435704"/>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2535" y="547923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8881" y="551269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190" y="55184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739" y="5524118"/>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674" y="552167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8671" y="552738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91669" y="552738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75783" y="552411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259" y="552790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8210" y="556655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44565" y="5582057"/>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92" y="57679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3161" y="5553203"/>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9595" y="5546674"/>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7773" y="556217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48018" y="557686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038" y="55564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41065" y="558666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5091" y="5598084"/>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40515" y="578005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3" y="619459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7958" y="618235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6390444"/>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2403" y="6393706"/>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45213" y="6430428"/>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42843" y="646062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20744" y="578106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0782" y="556917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4120" y="55980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7282" y="555320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6"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386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67262A-6EF1-49ED-B8DE-DDD3E580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B48C5CE-AF3B-43B4-AE73-172DB4B8F5BC}"/>
              </a:ext>
            </a:extLst>
          </p:cNvPr>
          <p:cNvSpPr>
            <a:spLocks noGrp="1"/>
          </p:cNvSpPr>
          <p:nvPr>
            <p:ph type="title"/>
          </p:nvPr>
        </p:nvSpPr>
        <p:spPr>
          <a:xfrm>
            <a:off x="898815" y="1633061"/>
            <a:ext cx="3453722" cy="3495286"/>
          </a:xfrm>
        </p:spPr>
        <p:txBody>
          <a:bodyPr>
            <a:normAutofit/>
          </a:bodyPr>
          <a:lstStyle/>
          <a:p>
            <a:pPr algn="ctr"/>
            <a:r>
              <a:rPr kumimoji="1" lang="ja-JP" altLang="en-US" dirty="0">
                <a:solidFill>
                  <a:schemeClr val="bg1">
                    <a:lumMod val="50000"/>
                  </a:schemeClr>
                </a:solidFill>
              </a:rPr>
              <a:t>本日の</a:t>
            </a:r>
            <a:br>
              <a:rPr kumimoji="1" lang="en-US" altLang="ja-JP" dirty="0">
                <a:solidFill>
                  <a:schemeClr val="bg1">
                    <a:lumMod val="50000"/>
                  </a:schemeClr>
                </a:solidFill>
              </a:rPr>
            </a:br>
            <a:r>
              <a:rPr kumimoji="1" lang="ja-JP" altLang="en-US" dirty="0">
                <a:solidFill>
                  <a:schemeClr val="bg1">
                    <a:lumMod val="50000"/>
                  </a:schemeClr>
                </a:solidFill>
              </a:rPr>
              <a:t>スケジュール</a:t>
            </a:r>
          </a:p>
        </p:txBody>
      </p:sp>
      <p:sp>
        <p:nvSpPr>
          <p:cNvPr id="12" name="Rectangle 11">
            <a:extLst>
              <a:ext uri="{FF2B5EF4-FFF2-40B4-BE49-F238E27FC236}">
                <a16:creationId xmlns:a16="http://schemas.microsoft.com/office/drawing/2014/main" id="{97492946-B39C-4250-B4C8-D82A25043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1035" y="880021"/>
            <a:ext cx="6498031" cy="511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980B7E91-B8F2-4B0E-B968-AA6FF30F509C}"/>
              </a:ext>
            </a:extLst>
          </p:cNvPr>
          <p:cNvSpPr>
            <a:spLocks noGrp="1"/>
          </p:cNvSpPr>
          <p:nvPr>
            <p:ph idx="1"/>
          </p:nvPr>
        </p:nvSpPr>
        <p:spPr>
          <a:xfrm>
            <a:off x="5501940" y="1067302"/>
            <a:ext cx="5108852" cy="4723396"/>
          </a:xfrm>
        </p:spPr>
        <p:txBody>
          <a:bodyPr>
            <a:normAutofit/>
          </a:bodyPr>
          <a:lstStyle/>
          <a:p>
            <a:pPr marL="0" indent="0">
              <a:buNone/>
            </a:pPr>
            <a:endParaRPr kumimoji="1" lang="en-US" altLang="ja-JP" sz="2400" dirty="0">
              <a:solidFill>
                <a:schemeClr val="bg1">
                  <a:lumMod val="50000"/>
                </a:schemeClr>
              </a:solidFill>
            </a:endParaRPr>
          </a:p>
          <a:p>
            <a:pPr marL="0" indent="0">
              <a:buNone/>
            </a:pPr>
            <a:r>
              <a:rPr kumimoji="1" lang="ja-JP" altLang="en-US" sz="2400" dirty="0">
                <a:solidFill>
                  <a:schemeClr val="bg1">
                    <a:lumMod val="50000"/>
                  </a:schemeClr>
                </a:solidFill>
              </a:rPr>
              <a:t>・元林とは？</a:t>
            </a:r>
            <a:endParaRPr kumimoji="1" lang="en-US" altLang="ja-JP" sz="2400" dirty="0">
              <a:solidFill>
                <a:schemeClr val="bg1">
                  <a:lumMod val="50000"/>
                </a:schemeClr>
              </a:solidFill>
            </a:endParaRPr>
          </a:p>
          <a:p>
            <a:pPr marL="0" indent="0">
              <a:buNone/>
            </a:pPr>
            <a:r>
              <a:rPr kumimoji="1" lang="ja-JP" altLang="en-US" sz="2400" dirty="0">
                <a:solidFill>
                  <a:schemeClr val="bg1">
                    <a:lumMod val="50000"/>
                  </a:schemeClr>
                </a:solidFill>
              </a:rPr>
              <a:t>・事業紹介</a:t>
            </a:r>
            <a:endParaRPr kumimoji="1" lang="en-US" altLang="ja-JP" sz="2400" dirty="0">
              <a:solidFill>
                <a:schemeClr val="bg1">
                  <a:lumMod val="50000"/>
                </a:schemeClr>
              </a:solidFill>
            </a:endParaRPr>
          </a:p>
          <a:p>
            <a:pPr marL="0" indent="0">
              <a:buNone/>
            </a:pPr>
            <a:r>
              <a:rPr kumimoji="1" lang="ja-JP" altLang="en-US" sz="2400" dirty="0">
                <a:solidFill>
                  <a:schemeClr val="bg1">
                    <a:lumMod val="50000"/>
                  </a:schemeClr>
                </a:solidFill>
              </a:rPr>
              <a:t>・社内制度</a:t>
            </a:r>
            <a:endParaRPr kumimoji="1" lang="en-US" altLang="ja-JP" sz="2400" dirty="0">
              <a:solidFill>
                <a:schemeClr val="bg1">
                  <a:lumMod val="50000"/>
                </a:schemeClr>
              </a:solidFill>
            </a:endParaRPr>
          </a:p>
          <a:p>
            <a:pPr marL="0" indent="0">
              <a:buNone/>
            </a:pPr>
            <a:r>
              <a:rPr kumimoji="1" lang="ja-JP" altLang="en-US" sz="2400" dirty="0">
                <a:solidFill>
                  <a:schemeClr val="bg1">
                    <a:lumMod val="50000"/>
                  </a:schemeClr>
                </a:solidFill>
              </a:rPr>
              <a:t>・社内の雰囲気</a:t>
            </a:r>
            <a:endParaRPr kumimoji="1" lang="en-US" altLang="ja-JP" sz="2400" dirty="0">
              <a:solidFill>
                <a:schemeClr val="bg1">
                  <a:lumMod val="50000"/>
                </a:schemeClr>
              </a:solidFill>
            </a:endParaRPr>
          </a:p>
          <a:p>
            <a:pPr marL="0" indent="0">
              <a:buNone/>
            </a:pPr>
            <a:r>
              <a:rPr kumimoji="1" lang="ja-JP" altLang="en-US" sz="2400" dirty="0">
                <a:solidFill>
                  <a:schemeClr val="bg1">
                    <a:lumMod val="50000"/>
                  </a:schemeClr>
                </a:solidFill>
              </a:rPr>
              <a:t>・質疑応答＆アンケート記入</a:t>
            </a:r>
            <a:endParaRPr kumimoji="1" lang="en-US" altLang="ja-JP" sz="2400" dirty="0">
              <a:solidFill>
                <a:schemeClr val="bg1">
                  <a:lumMod val="50000"/>
                </a:schemeClr>
              </a:solidFill>
            </a:endParaRPr>
          </a:p>
          <a:p>
            <a:pPr marL="0" indent="0">
              <a:buNone/>
            </a:pPr>
            <a:endParaRPr kumimoji="1" lang="en-US" altLang="ja-JP" sz="2400" dirty="0">
              <a:solidFill>
                <a:schemeClr val="bg1">
                  <a:lumMod val="50000"/>
                </a:schemeClr>
              </a:solidFill>
            </a:endParaRPr>
          </a:p>
          <a:p>
            <a:pPr marL="0" indent="0">
              <a:buNone/>
            </a:pPr>
            <a:endParaRPr kumimoji="1" lang="ja-JP" altLang="en-US" sz="2400" dirty="0">
              <a:solidFill>
                <a:schemeClr val="bg1">
                  <a:lumMod val="50000"/>
                </a:schemeClr>
              </a:solidFill>
            </a:endParaRPr>
          </a:p>
        </p:txBody>
      </p:sp>
      <p:sp>
        <p:nvSpPr>
          <p:cNvPr id="14"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7C3FF339-0C9A-4139-9C80-B154CB1E68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92" y="5479237"/>
            <a:ext cx="12057048" cy="1073975"/>
            <a:chOff x="11192" y="5479237"/>
            <a:chExt cx="12057048" cy="1073975"/>
          </a:xfrm>
        </p:grpSpPr>
        <p:sp>
          <p:nvSpPr>
            <p:cNvPr id="17"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793296" y="6312998"/>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29270" y="637205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42498" y="6435704"/>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2535" y="547923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8881" y="551269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190" y="55184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739" y="5524118"/>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674" y="552167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8671" y="552738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91669" y="552738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75783" y="552411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259" y="552790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8210" y="556655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44565" y="5582057"/>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92" y="57679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3161" y="5553203"/>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9595" y="5546674"/>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7773" y="556217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48018" y="557686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038" y="55564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41065" y="558666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5091" y="5598084"/>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40515" y="578005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3" y="619459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7958" y="618235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6390444"/>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2403" y="6393706"/>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45213" y="6430428"/>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42843" y="646062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20744" y="578106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0782" y="556917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4120" y="55980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7282" y="555320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4"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782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66" name="Group 65">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67"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25" name="Rectangle 124">
            <a:extLst>
              <a:ext uri="{FF2B5EF4-FFF2-40B4-BE49-F238E27FC236}">
                <a16:creationId xmlns:a16="http://schemas.microsoft.com/office/drawing/2014/main" id="{8B7AD46D-E72A-4FA9-A503-9BBF703CB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813BDD8-88F1-463B-A75F-D1EC1E35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D3CE3ADF-CE7B-4DF8-AEB2-64CB8F632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20" y="2640739"/>
            <a:ext cx="2693390" cy="1459873"/>
            <a:chOff x="-65511" y="2640739"/>
            <a:chExt cx="2693390" cy="1459873"/>
          </a:xfrm>
        </p:grpSpPr>
        <p:sp>
          <p:nvSpPr>
            <p:cNvPr id="130" name="Freeform 54">
              <a:extLst>
                <a:ext uri="{FF2B5EF4-FFF2-40B4-BE49-F238E27FC236}">
                  <a16:creationId xmlns:a16="http://schemas.microsoft.com/office/drawing/2014/main" id="{234D9984-F194-474C-9FD8-C68AB45FF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6652" y="300029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6">
              <a:extLst>
                <a:ext uri="{FF2B5EF4-FFF2-40B4-BE49-F238E27FC236}">
                  <a16:creationId xmlns:a16="http://schemas.microsoft.com/office/drawing/2014/main" id="{3D2D649E-9006-41BC-8E10-7920A41881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894" y="302524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
              <a:extLst>
                <a:ext uri="{FF2B5EF4-FFF2-40B4-BE49-F238E27FC236}">
                  <a16:creationId xmlns:a16="http://schemas.microsoft.com/office/drawing/2014/main" id="{B2B7DE6B-F5C5-42B5-A9D9-6820A12619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9563" y="30216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9">
              <a:extLst>
                <a:ext uri="{FF2B5EF4-FFF2-40B4-BE49-F238E27FC236}">
                  <a16:creationId xmlns:a16="http://schemas.microsoft.com/office/drawing/2014/main" id="{74B0A415-24CC-4B02-B616-6CD8CAFEFC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964" y="3018425"/>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1">
              <a:extLst>
                <a:ext uri="{FF2B5EF4-FFF2-40B4-BE49-F238E27FC236}">
                  <a16:creationId xmlns:a16="http://schemas.microsoft.com/office/drawing/2014/main" id="{857F0A25-22AE-4C54-A6C1-9C8D0284A8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9000" y="3039643"/>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2">
              <a:extLst>
                <a:ext uri="{FF2B5EF4-FFF2-40B4-BE49-F238E27FC236}">
                  <a16:creationId xmlns:a16="http://schemas.microsoft.com/office/drawing/2014/main" id="{78898232-973C-4A10-9275-2A52B9973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599" y="3422106"/>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6">
              <a:extLst>
                <a:ext uri="{FF2B5EF4-FFF2-40B4-BE49-F238E27FC236}">
                  <a16:creationId xmlns:a16="http://schemas.microsoft.com/office/drawing/2014/main" id="{14B9A1E6-8880-4513-9F3E-78E63E6253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511" y="2995304"/>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7">
              <a:extLst>
                <a:ext uri="{FF2B5EF4-FFF2-40B4-BE49-F238E27FC236}">
                  <a16:creationId xmlns:a16="http://schemas.microsoft.com/office/drawing/2014/main" id="{4B59A861-A569-4554-9D33-F0A32A6C1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55254" y="303964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1AD81A3E-B18B-43A9-BE25-34390E499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7129" y="2999623"/>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5">
              <a:extLst>
                <a:ext uri="{FF2B5EF4-FFF2-40B4-BE49-F238E27FC236}">
                  <a16:creationId xmlns:a16="http://schemas.microsoft.com/office/drawing/2014/main" id="{3A4EA4B9-2B68-4993-B3D0-A8FB52DA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3301" y="3040294"/>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9">
              <a:extLst>
                <a:ext uri="{FF2B5EF4-FFF2-40B4-BE49-F238E27FC236}">
                  <a16:creationId xmlns:a16="http://schemas.microsoft.com/office/drawing/2014/main" id="{8688FA8E-D461-4BB3-AF4C-E7B307B5C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60401" y="3009551"/>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31">
              <a:extLst>
                <a:ext uri="{FF2B5EF4-FFF2-40B4-BE49-F238E27FC236}">
                  <a16:creationId xmlns:a16="http://schemas.microsoft.com/office/drawing/2014/main" id="{6A897C6D-3023-4AD4-BA58-DC5FA637F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8489" y="300102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33">
              <a:extLst>
                <a:ext uri="{FF2B5EF4-FFF2-40B4-BE49-F238E27FC236}">
                  <a16:creationId xmlns:a16="http://schemas.microsoft.com/office/drawing/2014/main" id="{0A224C70-F6B0-46FD-892B-E2F0354E7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024" y="3354376"/>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34">
              <a:extLst>
                <a:ext uri="{FF2B5EF4-FFF2-40B4-BE49-F238E27FC236}">
                  <a16:creationId xmlns:a16="http://schemas.microsoft.com/office/drawing/2014/main" id="{59C15C2A-290E-4B5E-AC06-36020C4B8C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3101" y="3354377"/>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35">
              <a:extLst>
                <a:ext uri="{FF2B5EF4-FFF2-40B4-BE49-F238E27FC236}">
                  <a16:creationId xmlns:a16="http://schemas.microsoft.com/office/drawing/2014/main" id="{C888C6F6-6C76-45EC-A6CF-FE9217D6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3338" y="336009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36">
              <a:extLst>
                <a:ext uri="{FF2B5EF4-FFF2-40B4-BE49-F238E27FC236}">
                  <a16:creationId xmlns:a16="http://schemas.microsoft.com/office/drawing/2014/main" id="{31B79B36-2C8D-4CE0-AEAB-99110F085F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9500" y="337233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38">
              <a:extLst>
                <a:ext uri="{FF2B5EF4-FFF2-40B4-BE49-F238E27FC236}">
                  <a16:creationId xmlns:a16="http://schemas.microsoft.com/office/drawing/2014/main" id="{1AD6CC94-42DA-40AC-BD4D-EF49CB08E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823" y="3378042"/>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39">
              <a:extLst>
                <a:ext uri="{FF2B5EF4-FFF2-40B4-BE49-F238E27FC236}">
                  <a16:creationId xmlns:a16="http://schemas.microsoft.com/office/drawing/2014/main" id="{FF26C35B-C843-45FC-A4FA-D16B597AB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2" y="337804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1">
              <a:extLst>
                <a:ext uri="{FF2B5EF4-FFF2-40B4-BE49-F238E27FC236}">
                  <a16:creationId xmlns:a16="http://schemas.microsoft.com/office/drawing/2014/main" id="{6E7FB35B-308C-401A-ABAB-ECD71E809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49268" y="338457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42">
              <a:extLst>
                <a:ext uri="{FF2B5EF4-FFF2-40B4-BE49-F238E27FC236}">
                  <a16:creationId xmlns:a16="http://schemas.microsoft.com/office/drawing/2014/main" id="{FCF0A251-F427-4F99-9917-E6AB6FD62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6668" y="3387018"/>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44">
              <a:extLst>
                <a:ext uri="{FF2B5EF4-FFF2-40B4-BE49-F238E27FC236}">
                  <a16:creationId xmlns:a16="http://schemas.microsoft.com/office/drawing/2014/main" id="{19EB4AF5-729F-4519-ACA6-2D4ECA65F1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3068" y="334887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45">
              <a:extLst>
                <a:ext uri="{FF2B5EF4-FFF2-40B4-BE49-F238E27FC236}">
                  <a16:creationId xmlns:a16="http://schemas.microsoft.com/office/drawing/2014/main" id="{21CE97BE-F05E-4DCA-A425-75AEA2710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9478" y="340252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47">
              <a:extLst>
                <a:ext uri="{FF2B5EF4-FFF2-40B4-BE49-F238E27FC236}">
                  <a16:creationId xmlns:a16="http://schemas.microsoft.com/office/drawing/2014/main" id="{41A57ED1-04BE-4CEF-B525-8D61DAD56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 y="367260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49">
              <a:extLst>
                <a:ext uri="{FF2B5EF4-FFF2-40B4-BE49-F238E27FC236}">
                  <a16:creationId xmlns:a16="http://schemas.microsoft.com/office/drawing/2014/main" id="{268E7CBA-E176-4B5B-A34C-023BA6A5F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88534" y="342047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63">
              <a:extLst>
                <a:ext uri="{FF2B5EF4-FFF2-40B4-BE49-F238E27FC236}">
                  <a16:creationId xmlns:a16="http://schemas.microsoft.com/office/drawing/2014/main" id="{233B43AB-B404-4FA7-8284-5C44327D61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21" y="363343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65">
              <a:extLst>
                <a:ext uri="{FF2B5EF4-FFF2-40B4-BE49-F238E27FC236}">
                  <a16:creationId xmlns:a16="http://schemas.microsoft.com/office/drawing/2014/main" id="{74ED28FC-0786-4A21-8C6F-1B17579DB9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749" y="401094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66">
              <a:extLst>
                <a:ext uri="{FF2B5EF4-FFF2-40B4-BE49-F238E27FC236}">
                  <a16:creationId xmlns:a16="http://schemas.microsoft.com/office/drawing/2014/main" id="{D30D34FF-8C29-4615-8FEA-B91F26F4FA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3800" y="36783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67">
              <a:extLst>
                <a:ext uri="{FF2B5EF4-FFF2-40B4-BE49-F238E27FC236}">
                  <a16:creationId xmlns:a16="http://schemas.microsoft.com/office/drawing/2014/main" id="{E144876D-55C0-4833-BABE-1B857FDCC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9794" y="36815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69">
              <a:extLst>
                <a:ext uri="{FF2B5EF4-FFF2-40B4-BE49-F238E27FC236}">
                  <a16:creationId xmlns:a16="http://schemas.microsoft.com/office/drawing/2014/main" id="{4BDFCA40-C410-44C2-9BD6-0890CB0A0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9399" y="36848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70">
              <a:extLst>
                <a:ext uri="{FF2B5EF4-FFF2-40B4-BE49-F238E27FC236}">
                  <a16:creationId xmlns:a16="http://schemas.microsoft.com/office/drawing/2014/main" id="{230FFBCE-4FEE-48BE-9538-5F5DFF94C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79836" y="374523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71">
              <a:extLst>
                <a:ext uri="{FF2B5EF4-FFF2-40B4-BE49-F238E27FC236}">
                  <a16:creationId xmlns:a16="http://schemas.microsoft.com/office/drawing/2014/main" id="{8C1D110E-7B89-4D98-8547-5FB133BAAC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4786" y="36905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72">
              <a:extLst>
                <a:ext uri="{FF2B5EF4-FFF2-40B4-BE49-F238E27FC236}">
                  <a16:creationId xmlns:a16="http://schemas.microsoft.com/office/drawing/2014/main" id="{232C3B0B-3392-4B93-9D83-379B6A396A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7927" y="36938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73">
              <a:extLst>
                <a:ext uri="{FF2B5EF4-FFF2-40B4-BE49-F238E27FC236}">
                  <a16:creationId xmlns:a16="http://schemas.microsoft.com/office/drawing/2014/main" id="{88BB8E65-5A6E-4B88-B653-B9CC3B946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9902" y="36970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74">
              <a:extLst>
                <a:ext uri="{FF2B5EF4-FFF2-40B4-BE49-F238E27FC236}">
                  <a16:creationId xmlns:a16="http://schemas.microsoft.com/office/drawing/2014/main" id="{4821890D-31F5-4098-9B45-0A1430C88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40571" y="370280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5">
              <a:extLst>
                <a:ext uri="{FF2B5EF4-FFF2-40B4-BE49-F238E27FC236}">
                  <a16:creationId xmlns:a16="http://schemas.microsoft.com/office/drawing/2014/main" id="{7B0B4C14-D844-4EA6-99D6-19E1FB3580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80111" y="373299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8">
              <a:extLst>
                <a:ext uri="{FF2B5EF4-FFF2-40B4-BE49-F238E27FC236}">
                  <a16:creationId xmlns:a16="http://schemas.microsoft.com/office/drawing/2014/main" id="{8E88F6F3-751C-4EDF-A69E-1B33A1C82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64973" y="37509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4">
              <a:extLst>
                <a:ext uri="{FF2B5EF4-FFF2-40B4-BE49-F238E27FC236}">
                  <a16:creationId xmlns:a16="http://schemas.microsoft.com/office/drawing/2014/main" id="{8BAF1202-A88A-4B65-9531-D708992F7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0506" y="39541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7">
              <a:extLst>
                <a:ext uri="{FF2B5EF4-FFF2-40B4-BE49-F238E27FC236}">
                  <a16:creationId xmlns:a16="http://schemas.microsoft.com/office/drawing/2014/main" id="{41A59003-9DC4-4890-A9BE-82CCAB97D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0572" y="39655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8">
              <a:extLst>
                <a:ext uri="{FF2B5EF4-FFF2-40B4-BE49-F238E27FC236}">
                  <a16:creationId xmlns:a16="http://schemas.microsoft.com/office/drawing/2014/main" id="{989DF6E5-B3C9-425F-99CA-81C2D74C1A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2164" y="39655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99">
              <a:extLst>
                <a:ext uri="{FF2B5EF4-FFF2-40B4-BE49-F238E27FC236}">
                  <a16:creationId xmlns:a16="http://schemas.microsoft.com/office/drawing/2014/main" id="{8E34FCE1-E4AB-4024-8641-3F1A097202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349" y="396555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01AFDDF1-8D6D-4AC0-8BEF-32F805D2B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910" y="39720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6D4170D8-6D57-4FE0-9668-F8A55D367A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12688" y="39753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27F0973-FA6A-4121-9CDC-BC4B282E06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74995" y="398106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13">
              <a:extLst>
                <a:ext uri="{FF2B5EF4-FFF2-40B4-BE49-F238E27FC236}">
                  <a16:creationId xmlns:a16="http://schemas.microsoft.com/office/drawing/2014/main" id="{3520ADCA-C047-45A3-A9FC-652B3DB7BE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482" y="40267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5">
              <a:extLst>
                <a:ext uri="{FF2B5EF4-FFF2-40B4-BE49-F238E27FC236}">
                  <a16:creationId xmlns:a16="http://schemas.microsoft.com/office/drawing/2014/main" id="{F6F5A9C4-18F4-4B3A-B454-B0702D519C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790" y="40324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7">
              <a:extLst>
                <a:ext uri="{FF2B5EF4-FFF2-40B4-BE49-F238E27FC236}">
                  <a16:creationId xmlns:a16="http://schemas.microsoft.com/office/drawing/2014/main" id="{CABEE4F6-1B82-4146-9C1F-F8A712164F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37027" y="40447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9">
              <a:extLst>
                <a:ext uri="{FF2B5EF4-FFF2-40B4-BE49-F238E27FC236}">
                  <a16:creationId xmlns:a16="http://schemas.microsoft.com/office/drawing/2014/main" id="{86F52E18-09F6-44F8-BD90-35E5C1B32A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69450" y="3949647"/>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05">
              <a:extLst>
                <a:ext uri="{FF2B5EF4-FFF2-40B4-BE49-F238E27FC236}">
                  <a16:creationId xmlns:a16="http://schemas.microsoft.com/office/drawing/2014/main" id="{7FEB04FC-FC18-4EF5-8129-6ED9A8DCA7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1832" y="2709558"/>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06">
              <a:extLst>
                <a:ext uri="{FF2B5EF4-FFF2-40B4-BE49-F238E27FC236}">
                  <a16:creationId xmlns:a16="http://schemas.microsoft.com/office/drawing/2014/main" id="{2882D243-849A-44C8-9229-8C2F8AB3D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15773" y="269405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07">
              <a:extLst>
                <a:ext uri="{FF2B5EF4-FFF2-40B4-BE49-F238E27FC236}">
                  <a16:creationId xmlns:a16="http://schemas.microsoft.com/office/drawing/2014/main" id="{8A7EF5B8-81CA-4B87-BDF6-9B11DCA48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33828" y="269731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8">
              <a:extLst>
                <a:ext uri="{FF2B5EF4-FFF2-40B4-BE49-F238E27FC236}">
                  <a16:creationId xmlns:a16="http://schemas.microsoft.com/office/drawing/2014/main" id="{46C9A6CE-FA4C-4943-8F9C-FBB26D5B2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97806" y="26475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09">
              <a:extLst>
                <a:ext uri="{FF2B5EF4-FFF2-40B4-BE49-F238E27FC236}">
                  <a16:creationId xmlns:a16="http://schemas.microsoft.com/office/drawing/2014/main" id="{558596F9-ED2F-4DC6-B22A-E2C66EBFF7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3207" y="271082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10">
              <a:extLst>
                <a:ext uri="{FF2B5EF4-FFF2-40B4-BE49-F238E27FC236}">
                  <a16:creationId xmlns:a16="http://schemas.microsoft.com/office/drawing/2014/main" id="{0A796E91-DB9C-4A85-AC50-52B7244618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00271" y="270185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11">
              <a:extLst>
                <a:ext uri="{FF2B5EF4-FFF2-40B4-BE49-F238E27FC236}">
                  <a16:creationId xmlns:a16="http://schemas.microsoft.com/office/drawing/2014/main" id="{BDDE8582-BCCB-4067-A898-40B7AF287F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446706" y="264073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12">
              <a:extLst>
                <a:ext uri="{FF2B5EF4-FFF2-40B4-BE49-F238E27FC236}">
                  <a16:creationId xmlns:a16="http://schemas.microsoft.com/office/drawing/2014/main" id="{2CB91EAD-CEDA-4142-A6CA-7771481AA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10933" y="268181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91">
              <a:extLst>
                <a:ext uri="{FF2B5EF4-FFF2-40B4-BE49-F238E27FC236}">
                  <a16:creationId xmlns:a16="http://schemas.microsoft.com/office/drawing/2014/main" id="{66863EF9-28A8-44EC-AE49-242D560F10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482" y="268301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92">
              <a:extLst>
                <a:ext uri="{FF2B5EF4-FFF2-40B4-BE49-F238E27FC236}">
                  <a16:creationId xmlns:a16="http://schemas.microsoft.com/office/drawing/2014/main" id="{82C2E02B-90DD-4C32-80EB-220355FD8C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0134" y="266252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5">
              <a:extLst>
                <a:ext uri="{FF2B5EF4-FFF2-40B4-BE49-F238E27FC236}">
                  <a16:creationId xmlns:a16="http://schemas.microsoft.com/office/drawing/2014/main" id="{18D22113-ACE7-4ED3-930A-BE0C59688A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6596" y="30717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4">
              <a:extLst>
                <a:ext uri="{FF2B5EF4-FFF2-40B4-BE49-F238E27FC236}">
                  <a16:creationId xmlns:a16="http://schemas.microsoft.com/office/drawing/2014/main" id="{9FF51708-472E-4524-835A-8BBAB99FD8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0155" y="26959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0" name="Group 189">
            <a:extLst>
              <a:ext uri="{FF2B5EF4-FFF2-40B4-BE49-F238E27FC236}">
                <a16:creationId xmlns:a16="http://schemas.microsoft.com/office/drawing/2014/main" id="{84C90B19-086C-49B0-9CE7-EEF7B17A17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12043" y="2644569"/>
            <a:ext cx="2581224" cy="1380932"/>
            <a:chOff x="9645734" y="2644569"/>
            <a:chExt cx="2581224" cy="1380932"/>
          </a:xfrm>
        </p:grpSpPr>
        <p:sp>
          <p:nvSpPr>
            <p:cNvPr id="191" name="Freeform 15">
              <a:extLst>
                <a:ext uri="{FF2B5EF4-FFF2-40B4-BE49-F238E27FC236}">
                  <a16:creationId xmlns:a16="http://schemas.microsoft.com/office/drawing/2014/main" id="{D386663F-A31D-4E93-90A4-9E96CFA80E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431" y="298328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8">
              <a:extLst>
                <a:ext uri="{FF2B5EF4-FFF2-40B4-BE49-F238E27FC236}">
                  <a16:creationId xmlns:a16="http://schemas.microsoft.com/office/drawing/2014/main" id="{EEF751A7-3935-45E9-855F-D70447C41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45734" y="296859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9">
              <a:extLst>
                <a:ext uri="{FF2B5EF4-FFF2-40B4-BE49-F238E27FC236}">
                  <a16:creationId xmlns:a16="http://schemas.microsoft.com/office/drawing/2014/main" id="{573D60F7-85E4-4B4C-BE3D-6482D6891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92476" y="2963228"/>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20">
              <a:extLst>
                <a:ext uri="{FF2B5EF4-FFF2-40B4-BE49-F238E27FC236}">
                  <a16:creationId xmlns:a16="http://schemas.microsoft.com/office/drawing/2014/main" id="{8DA04761-E234-4426-BB80-A16114910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2750" y="297220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22">
              <a:extLst>
                <a:ext uri="{FF2B5EF4-FFF2-40B4-BE49-F238E27FC236}">
                  <a16:creationId xmlns:a16="http://schemas.microsoft.com/office/drawing/2014/main" id="{63309113-ADC7-4B22-BE96-8A735C37B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6808" y="300776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23">
              <a:extLst>
                <a:ext uri="{FF2B5EF4-FFF2-40B4-BE49-F238E27FC236}">
                  <a16:creationId xmlns:a16="http://schemas.microsoft.com/office/drawing/2014/main" id="{C6AA2460-B386-4710-9943-F957B4028C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3242" y="301102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26">
              <a:extLst>
                <a:ext uri="{FF2B5EF4-FFF2-40B4-BE49-F238E27FC236}">
                  <a16:creationId xmlns:a16="http://schemas.microsoft.com/office/drawing/2014/main" id="{4C0D77C7-5864-439D-94B8-4CE82FF28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2497" y="2972818"/>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27">
              <a:extLst>
                <a:ext uri="{FF2B5EF4-FFF2-40B4-BE49-F238E27FC236}">
                  <a16:creationId xmlns:a16="http://schemas.microsoft.com/office/drawing/2014/main" id="{2DADB7CD-640D-42A2-9B13-6318F05F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37259" y="300239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28">
              <a:extLst>
                <a:ext uri="{FF2B5EF4-FFF2-40B4-BE49-F238E27FC236}">
                  <a16:creationId xmlns:a16="http://schemas.microsoft.com/office/drawing/2014/main" id="{84F502C2-997F-4462-83BB-B0B4959C0B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04199" y="302932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30">
              <a:extLst>
                <a:ext uri="{FF2B5EF4-FFF2-40B4-BE49-F238E27FC236}">
                  <a16:creationId xmlns:a16="http://schemas.microsoft.com/office/drawing/2014/main" id="{C6730C2A-0F13-4A85-82D9-EE0D397DC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69090" y="3071411"/>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43">
              <a:extLst>
                <a:ext uri="{FF2B5EF4-FFF2-40B4-BE49-F238E27FC236}">
                  <a16:creationId xmlns:a16="http://schemas.microsoft.com/office/drawing/2014/main" id="{B3BD4C90-9991-441F-9365-A9294483E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2358" y="330001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51">
              <a:extLst>
                <a:ext uri="{FF2B5EF4-FFF2-40B4-BE49-F238E27FC236}">
                  <a16:creationId xmlns:a16="http://schemas.microsoft.com/office/drawing/2014/main" id="{3CB171CE-677B-4EE5-B726-47C274254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7565" y="3374622"/>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52">
              <a:extLst>
                <a:ext uri="{FF2B5EF4-FFF2-40B4-BE49-F238E27FC236}">
                  <a16:creationId xmlns:a16="http://schemas.microsoft.com/office/drawing/2014/main" id="{4243DBEC-F451-4BAC-A98F-4EBF0C192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78835" y="327372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53">
              <a:extLst>
                <a:ext uri="{FF2B5EF4-FFF2-40B4-BE49-F238E27FC236}">
                  <a16:creationId xmlns:a16="http://schemas.microsoft.com/office/drawing/2014/main" id="{4E9D873D-7291-4C1F-94CD-715ADB270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01219" y="330514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55">
              <a:extLst>
                <a:ext uri="{FF2B5EF4-FFF2-40B4-BE49-F238E27FC236}">
                  <a16:creationId xmlns:a16="http://schemas.microsoft.com/office/drawing/2014/main" id="{022ECE44-200E-4058-99CF-1A9D8F8E3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46682" y="330840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56">
              <a:extLst>
                <a:ext uri="{FF2B5EF4-FFF2-40B4-BE49-F238E27FC236}">
                  <a16:creationId xmlns:a16="http://schemas.microsoft.com/office/drawing/2014/main" id="{4897A97F-5890-4C28-B2B1-9C4C5885B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319" y="331901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7">
              <a:extLst>
                <a:ext uri="{FF2B5EF4-FFF2-40B4-BE49-F238E27FC236}">
                  <a16:creationId xmlns:a16="http://schemas.microsoft.com/office/drawing/2014/main" id="{03A40F4E-620E-4A37-AE09-BEC49F65B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1743" y="332607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60">
              <a:extLst>
                <a:ext uri="{FF2B5EF4-FFF2-40B4-BE49-F238E27FC236}">
                  <a16:creationId xmlns:a16="http://schemas.microsoft.com/office/drawing/2014/main" id="{EB710607-2FCD-4801-A601-2BB74E82E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86221" y="334757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61">
              <a:extLst>
                <a:ext uri="{FF2B5EF4-FFF2-40B4-BE49-F238E27FC236}">
                  <a16:creationId xmlns:a16="http://schemas.microsoft.com/office/drawing/2014/main" id="{78565A30-A299-44B0-A369-F546B9CA0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2575" y="336308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78">
              <a:extLst>
                <a:ext uri="{FF2B5EF4-FFF2-40B4-BE49-F238E27FC236}">
                  <a16:creationId xmlns:a16="http://schemas.microsoft.com/office/drawing/2014/main" id="{6A2BC99F-457E-41E9-B1B1-1EE99E6965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32099" y="362312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79">
              <a:extLst>
                <a:ext uri="{FF2B5EF4-FFF2-40B4-BE49-F238E27FC236}">
                  <a16:creationId xmlns:a16="http://schemas.microsoft.com/office/drawing/2014/main" id="{1ED9AAAB-57D5-418F-9C8F-667299133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2251" y="362557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0">
              <a:extLst>
                <a:ext uri="{FF2B5EF4-FFF2-40B4-BE49-F238E27FC236}">
                  <a16:creationId xmlns:a16="http://schemas.microsoft.com/office/drawing/2014/main" id="{27B0F7FF-9FDA-4832-AA28-7A49B38E7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07970" y="363210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1">
              <a:extLst>
                <a:ext uri="{FF2B5EF4-FFF2-40B4-BE49-F238E27FC236}">
                  <a16:creationId xmlns:a16="http://schemas.microsoft.com/office/drawing/2014/main" id="{D74EF1D3-B2D1-4F14-8F50-46AEED7D7A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25289" y="36288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82">
              <a:extLst>
                <a:ext uri="{FF2B5EF4-FFF2-40B4-BE49-F238E27FC236}">
                  <a16:creationId xmlns:a16="http://schemas.microsoft.com/office/drawing/2014/main" id="{91A8FE10-BA63-4F35-A987-DDD01DEC5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8431" y="36378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83">
              <a:extLst>
                <a:ext uri="{FF2B5EF4-FFF2-40B4-BE49-F238E27FC236}">
                  <a16:creationId xmlns:a16="http://schemas.microsoft.com/office/drawing/2014/main" id="{478CA902-2280-4691-8C7F-85968E58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6379" y="36198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84">
              <a:extLst>
                <a:ext uri="{FF2B5EF4-FFF2-40B4-BE49-F238E27FC236}">
                  <a16:creationId xmlns:a16="http://schemas.microsoft.com/office/drawing/2014/main" id="{ABDFD47C-2B98-4399-807E-C7DF49FE63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1968" y="364352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89">
              <a:extLst>
                <a:ext uri="{FF2B5EF4-FFF2-40B4-BE49-F238E27FC236}">
                  <a16:creationId xmlns:a16="http://schemas.microsoft.com/office/drawing/2014/main" id="{B18CDAC6-82CF-48B6-A5F4-EA26D1BAA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80023" y="3674532"/>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90">
              <a:extLst>
                <a:ext uri="{FF2B5EF4-FFF2-40B4-BE49-F238E27FC236}">
                  <a16:creationId xmlns:a16="http://schemas.microsoft.com/office/drawing/2014/main" id="{EABFE3E0-B345-41E9-B283-F7FDE9C8C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6926" y="37047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5">
              <a:extLst>
                <a:ext uri="{FF2B5EF4-FFF2-40B4-BE49-F238E27FC236}">
                  <a16:creationId xmlns:a16="http://schemas.microsoft.com/office/drawing/2014/main" id="{A3A0DB29-268E-4869-B1F8-0244F82C68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1850" y="391211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6">
              <a:extLst>
                <a:ext uri="{FF2B5EF4-FFF2-40B4-BE49-F238E27FC236}">
                  <a16:creationId xmlns:a16="http://schemas.microsoft.com/office/drawing/2014/main" id="{8B58D29C-03B2-4CF6-B843-6D6FE2F18C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7784" y="389159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7">
              <a:extLst>
                <a:ext uri="{FF2B5EF4-FFF2-40B4-BE49-F238E27FC236}">
                  <a16:creationId xmlns:a16="http://schemas.microsoft.com/office/drawing/2014/main" id="{9B613FDE-C6E1-41D6-9EDA-0C8CEAE8D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5589" y="393630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8">
              <a:extLst>
                <a:ext uri="{FF2B5EF4-FFF2-40B4-BE49-F238E27FC236}">
                  <a16:creationId xmlns:a16="http://schemas.microsoft.com/office/drawing/2014/main" id="{AFBAEA89-62A9-400B-A466-1EE8194C45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47267" y="393492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09">
              <a:extLst>
                <a:ext uri="{FF2B5EF4-FFF2-40B4-BE49-F238E27FC236}">
                  <a16:creationId xmlns:a16="http://schemas.microsoft.com/office/drawing/2014/main" id="{83568151-E0F8-4222-9CEC-EB2079F15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13086" y="39071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0">
              <a:extLst>
                <a:ext uri="{FF2B5EF4-FFF2-40B4-BE49-F238E27FC236}">
                  <a16:creationId xmlns:a16="http://schemas.microsoft.com/office/drawing/2014/main" id="{47D022F3-A9E3-4A5E-89D5-D0F715569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82062" y="390884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1">
              <a:extLst>
                <a:ext uri="{FF2B5EF4-FFF2-40B4-BE49-F238E27FC236}">
                  <a16:creationId xmlns:a16="http://schemas.microsoft.com/office/drawing/2014/main" id="{E80ABF6C-8B84-4FDD-B468-69EBC0DF1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4325" y="39193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2">
              <a:extLst>
                <a:ext uri="{FF2B5EF4-FFF2-40B4-BE49-F238E27FC236}">
                  <a16:creationId xmlns:a16="http://schemas.microsoft.com/office/drawing/2014/main" id="{A63CF3ED-FA07-491D-96A3-570EBE3D8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39462" y="391934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7">
              <a:extLst>
                <a:ext uri="{FF2B5EF4-FFF2-40B4-BE49-F238E27FC236}">
                  <a16:creationId xmlns:a16="http://schemas.microsoft.com/office/drawing/2014/main" id="{811F8E6F-D291-4B7B-B7BF-550B2E0025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68711" y="3000473"/>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40">
              <a:extLst>
                <a:ext uri="{FF2B5EF4-FFF2-40B4-BE49-F238E27FC236}">
                  <a16:creationId xmlns:a16="http://schemas.microsoft.com/office/drawing/2014/main" id="{3EC1E4BC-EE19-4EFA-A0CB-F463DEC714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5783" y="334320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46">
              <a:extLst>
                <a:ext uri="{FF2B5EF4-FFF2-40B4-BE49-F238E27FC236}">
                  <a16:creationId xmlns:a16="http://schemas.microsoft.com/office/drawing/2014/main" id="{76FFB2EA-7A93-40A0-8EA9-50EC44B5D3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05552" y="338074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64">
              <a:extLst>
                <a:ext uri="{FF2B5EF4-FFF2-40B4-BE49-F238E27FC236}">
                  <a16:creationId xmlns:a16="http://schemas.microsoft.com/office/drawing/2014/main" id="{17A60978-99CE-43C4-A85A-488039171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11285" y="36693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75">
              <a:extLst>
                <a:ext uri="{FF2B5EF4-FFF2-40B4-BE49-F238E27FC236}">
                  <a16:creationId xmlns:a16="http://schemas.microsoft.com/office/drawing/2014/main" id="{E9FF172D-4BA6-4E22-A7E2-12963E775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4931" y="36334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91">
              <a:extLst>
                <a:ext uri="{FF2B5EF4-FFF2-40B4-BE49-F238E27FC236}">
                  <a16:creationId xmlns:a16="http://schemas.microsoft.com/office/drawing/2014/main" id="{F9030161-25F7-4037-B934-C8968DC6A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93025" y="39181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2">
              <a:extLst>
                <a:ext uri="{FF2B5EF4-FFF2-40B4-BE49-F238E27FC236}">
                  <a16:creationId xmlns:a16="http://schemas.microsoft.com/office/drawing/2014/main" id="{4BEA4B47-CB5A-4909-AA74-9C7A005DBE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48979" y="391741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04">
              <a:extLst>
                <a:ext uri="{FF2B5EF4-FFF2-40B4-BE49-F238E27FC236}">
                  <a16:creationId xmlns:a16="http://schemas.microsoft.com/office/drawing/2014/main" id="{7FAAD014-C0FA-424B-80A5-9E0658765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11011" y="39810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4">
              <a:extLst>
                <a:ext uri="{FF2B5EF4-FFF2-40B4-BE49-F238E27FC236}">
                  <a16:creationId xmlns:a16="http://schemas.microsoft.com/office/drawing/2014/main" id="{ADEAE038-F8B8-4E63-8EF3-B8C9F352B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12617" y="270151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7">
              <a:extLst>
                <a:ext uri="{FF2B5EF4-FFF2-40B4-BE49-F238E27FC236}">
                  <a16:creationId xmlns:a16="http://schemas.microsoft.com/office/drawing/2014/main" id="{EE27DFAF-D3C6-45F4-82BD-40694B9350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7156" y="26487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8">
              <a:extLst>
                <a:ext uri="{FF2B5EF4-FFF2-40B4-BE49-F238E27FC236}">
                  <a16:creationId xmlns:a16="http://schemas.microsoft.com/office/drawing/2014/main" id="{8487C53E-4660-4917-B3D0-431F1C9D8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38946" y="2731564"/>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99">
              <a:extLst>
                <a:ext uri="{FF2B5EF4-FFF2-40B4-BE49-F238E27FC236}">
                  <a16:creationId xmlns:a16="http://schemas.microsoft.com/office/drawing/2014/main" id="{5F2131A8-F666-4178-82AA-C9B0A49A7E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08543" y="2648772"/>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00">
              <a:extLst>
                <a:ext uri="{FF2B5EF4-FFF2-40B4-BE49-F238E27FC236}">
                  <a16:creationId xmlns:a16="http://schemas.microsoft.com/office/drawing/2014/main" id="{A86F73EE-D17F-4FD3-A7C4-D242F54B3D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89660" y="2691453"/>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01">
              <a:extLst>
                <a:ext uri="{FF2B5EF4-FFF2-40B4-BE49-F238E27FC236}">
                  <a16:creationId xmlns:a16="http://schemas.microsoft.com/office/drawing/2014/main" id="{C73F7B73-6085-426A-8F4B-77EC4855F2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954159" y="2682227"/>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02">
              <a:extLst>
                <a:ext uri="{FF2B5EF4-FFF2-40B4-BE49-F238E27FC236}">
                  <a16:creationId xmlns:a16="http://schemas.microsoft.com/office/drawing/2014/main" id="{9EA8B1B7-09BF-4A83-95D7-8537590B2B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37628" y="269172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3">
              <a:extLst>
                <a:ext uri="{FF2B5EF4-FFF2-40B4-BE49-F238E27FC236}">
                  <a16:creationId xmlns:a16="http://schemas.microsoft.com/office/drawing/2014/main" id="{911BC32C-2EEE-4B53-9A0C-8E8CA9E82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187617" y="26520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13">
              <a:extLst>
                <a:ext uri="{FF2B5EF4-FFF2-40B4-BE49-F238E27FC236}">
                  <a16:creationId xmlns:a16="http://schemas.microsoft.com/office/drawing/2014/main" id="{8026FF8F-715D-4F6F-81C0-B77733DC3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46025" y="27001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15">
              <a:extLst>
                <a:ext uri="{FF2B5EF4-FFF2-40B4-BE49-F238E27FC236}">
                  <a16:creationId xmlns:a16="http://schemas.microsoft.com/office/drawing/2014/main" id="{CA53BB35-50E9-4D48-B4C1-FFEFAFC89E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20260" y="26445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17">
              <a:extLst>
                <a:ext uri="{FF2B5EF4-FFF2-40B4-BE49-F238E27FC236}">
                  <a16:creationId xmlns:a16="http://schemas.microsoft.com/office/drawing/2014/main" id="{A68BDAB2-5D65-494D-9187-537E34F00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183195" y="2685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19">
              <a:extLst>
                <a:ext uri="{FF2B5EF4-FFF2-40B4-BE49-F238E27FC236}">
                  <a16:creationId xmlns:a16="http://schemas.microsoft.com/office/drawing/2014/main" id="{8FC7B770-8274-4FFA-A115-71C5CA0E9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95042" y="267202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45">
              <a:extLst>
                <a:ext uri="{FF2B5EF4-FFF2-40B4-BE49-F238E27FC236}">
                  <a16:creationId xmlns:a16="http://schemas.microsoft.com/office/drawing/2014/main" id="{8204BA3B-5404-4A81-9DFE-AD3CC1070A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4402" y="270582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31">
              <a:extLst>
                <a:ext uri="{FF2B5EF4-FFF2-40B4-BE49-F238E27FC236}">
                  <a16:creationId xmlns:a16="http://schemas.microsoft.com/office/drawing/2014/main" id="{037DA548-A97B-4EAD-952B-0FB098323F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85823" y="298016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0" name="Rectangle 249">
            <a:extLst>
              <a:ext uri="{FF2B5EF4-FFF2-40B4-BE49-F238E27FC236}">
                <a16:creationId xmlns:a16="http://schemas.microsoft.com/office/drawing/2014/main" id="{D5A33662-C2EA-4FEB-B1D3-625DFCFE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6037" y="1659648"/>
            <a:ext cx="7079853" cy="363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05F19EF-03C4-4294-BC23-27B3B2FE5A59}"/>
              </a:ext>
            </a:extLst>
          </p:cNvPr>
          <p:cNvSpPr>
            <a:spLocks noGrp="1"/>
          </p:cNvSpPr>
          <p:nvPr>
            <p:ph type="title"/>
          </p:nvPr>
        </p:nvSpPr>
        <p:spPr>
          <a:xfrm>
            <a:off x="3123829" y="2283816"/>
            <a:ext cx="5944342" cy="1837893"/>
          </a:xfrm>
        </p:spPr>
        <p:txBody>
          <a:bodyPr vert="horz" lIns="91440" tIns="45720" rIns="91440" bIns="45720" rtlCol="0" anchor="b">
            <a:normAutofit fontScale="90000"/>
          </a:bodyPr>
          <a:lstStyle/>
          <a:p>
            <a:pPr algn="ctr"/>
            <a:r>
              <a:rPr kumimoji="1" lang="ja-JP" altLang="en-US" sz="4400" dirty="0">
                <a:solidFill>
                  <a:schemeClr val="bg1">
                    <a:lumMod val="50000"/>
                  </a:schemeClr>
                </a:solidFill>
              </a:rPr>
              <a:t>ご清聴いただきまして</a:t>
            </a:r>
            <a:br>
              <a:rPr kumimoji="1" lang="en-US" altLang="ja-JP" sz="4400" dirty="0">
                <a:solidFill>
                  <a:schemeClr val="bg1">
                    <a:lumMod val="50000"/>
                  </a:schemeClr>
                </a:solidFill>
              </a:rPr>
            </a:br>
            <a:r>
              <a:rPr kumimoji="1" lang="ja-JP" altLang="en-US" sz="4400" dirty="0">
                <a:solidFill>
                  <a:schemeClr val="bg1">
                    <a:lumMod val="50000"/>
                  </a:schemeClr>
                </a:solidFill>
              </a:rPr>
              <a:t>ありがとうございました</a:t>
            </a:r>
            <a:endParaRPr kumimoji="1" lang="en-US" altLang="ja-JP" sz="4400" dirty="0">
              <a:solidFill>
                <a:schemeClr val="bg1">
                  <a:lumMod val="50000"/>
                </a:schemeClr>
              </a:solidFill>
            </a:endParaRPr>
          </a:p>
        </p:txBody>
      </p:sp>
    </p:spTree>
    <p:extLst>
      <p:ext uri="{BB962C8B-B14F-4D97-AF65-F5344CB8AC3E}">
        <p14:creationId xmlns:p14="http://schemas.microsoft.com/office/powerpoint/2010/main" val="13883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7AD46D-E72A-4FA9-A503-9BBF703CB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13BDD8-88F1-463B-A75F-D1EC1E35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CE3ADF-CE7B-4DF8-AEB2-64CB8F632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20" y="2640739"/>
            <a:ext cx="2693390" cy="1459873"/>
            <a:chOff x="-65511" y="2640739"/>
            <a:chExt cx="2693390" cy="1459873"/>
          </a:xfrm>
        </p:grpSpPr>
        <p:sp>
          <p:nvSpPr>
            <p:cNvPr id="13" name="Freeform 54">
              <a:extLst>
                <a:ext uri="{FF2B5EF4-FFF2-40B4-BE49-F238E27FC236}">
                  <a16:creationId xmlns:a16="http://schemas.microsoft.com/office/drawing/2014/main" id="{234D9984-F194-474C-9FD8-C68AB45FF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6652" y="300029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D2D649E-9006-41BC-8E10-7920A41881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894" y="302524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B2B7DE6B-F5C5-42B5-A9D9-6820A12619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9563" y="30216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74B0A415-24CC-4B02-B616-6CD8CAFEFC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964" y="3018425"/>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857F0A25-22AE-4C54-A6C1-9C8D0284A8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9000" y="3039643"/>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78898232-973C-4A10-9275-2A52B9973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599" y="3422106"/>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14B9A1E6-8880-4513-9F3E-78E63E6253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511" y="2995304"/>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4B59A861-A569-4554-9D33-F0A32A6C1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55254" y="303964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1AD81A3E-B18B-43A9-BE25-34390E499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7129" y="2999623"/>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5">
              <a:extLst>
                <a:ext uri="{FF2B5EF4-FFF2-40B4-BE49-F238E27FC236}">
                  <a16:creationId xmlns:a16="http://schemas.microsoft.com/office/drawing/2014/main" id="{3A4EA4B9-2B68-4993-B3D0-A8FB52DA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3301" y="3040294"/>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9">
              <a:extLst>
                <a:ext uri="{FF2B5EF4-FFF2-40B4-BE49-F238E27FC236}">
                  <a16:creationId xmlns:a16="http://schemas.microsoft.com/office/drawing/2014/main" id="{8688FA8E-D461-4BB3-AF4C-E7B307B5C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60401" y="3009551"/>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1">
              <a:extLst>
                <a:ext uri="{FF2B5EF4-FFF2-40B4-BE49-F238E27FC236}">
                  <a16:creationId xmlns:a16="http://schemas.microsoft.com/office/drawing/2014/main" id="{6A897C6D-3023-4AD4-BA58-DC5FA637F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8489" y="300102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3">
              <a:extLst>
                <a:ext uri="{FF2B5EF4-FFF2-40B4-BE49-F238E27FC236}">
                  <a16:creationId xmlns:a16="http://schemas.microsoft.com/office/drawing/2014/main" id="{0A224C70-F6B0-46FD-892B-E2F0354E7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024" y="3354376"/>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4">
              <a:extLst>
                <a:ext uri="{FF2B5EF4-FFF2-40B4-BE49-F238E27FC236}">
                  <a16:creationId xmlns:a16="http://schemas.microsoft.com/office/drawing/2014/main" id="{59C15C2A-290E-4B5E-AC06-36020C4B8C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3101" y="3354377"/>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5">
              <a:extLst>
                <a:ext uri="{FF2B5EF4-FFF2-40B4-BE49-F238E27FC236}">
                  <a16:creationId xmlns:a16="http://schemas.microsoft.com/office/drawing/2014/main" id="{C888C6F6-6C76-45EC-A6CF-FE9217D6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3338" y="336009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36">
              <a:extLst>
                <a:ext uri="{FF2B5EF4-FFF2-40B4-BE49-F238E27FC236}">
                  <a16:creationId xmlns:a16="http://schemas.microsoft.com/office/drawing/2014/main" id="{31B79B36-2C8D-4CE0-AEAB-99110F085F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9500" y="337233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38">
              <a:extLst>
                <a:ext uri="{FF2B5EF4-FFF2-40B4-BE49-F238E27FC236}">
                  <a16:creationId xmlns:a16="http://schemas.microsoft.com/office/drawing/2014/main" id="{1AD6CC94-42DA-40AC-BD4D-EF49CB08E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823" y="3378042"/>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9">
              <a:extLst>
                <a:ext uri="{FF2B5EF4-FFF2-40B4-BE49-F238E27FC236}">
                  <a16:creationId xmlns:a16="http://schemas.microsoft.com/office/drawing/2014/main" id="{FF26C35B-C843-45FC-A4FA-D16B597AB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2" y="337804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6E7FB35B-308C-401A-ABAB-ECD71E809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49268" y="338457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2">
              <a:extLst>
                <a:ext uri="{FF2B5EF4-FFF2-40B4-BE49-F238E27FC236}">
                  <a16:creationId xmlns:a16="http://schemas.microsoft.com/office/drawing/2014/main" id="{FCF0A251-F427-4F99-9917-E6AB6FD62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6668" y="3387018"/>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19EB4AF5-729F-4519-ACA6-2D4ECA65F1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3068" y="334887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21CE97BE-F05E-4DCA-A425-75AEA2710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9478" y="340252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1A57ED1-04BE-4CEF-B525-8D61DAD56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 y="367260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9">
              <a:extLst>
                <a:ext uri="{FF2B5EF4-FFF2-40B4-BE49-F238E27FC236}">
                  <a16:creationId xmlns:a16="http://schemas.microsoft.com/office/drawing/2014/main" id="{268E7CBA-E176-4B5B-A34C-023BA6A5F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88534" y="342047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3">
              <a:extLst>
                <a:ext uri="{FF2B5EF4-FFF2-40B4-BE49-F238E27FC236}">
                  <a16:creationId xmlns:a16="http://schemas.microsoft.com/office/drawing/2014/main" id="{233B43AB-B404-4FA7-8284-5C44327D61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21" y="363343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5">
              <a:extLst>
                <a:ext uri="{FF2B5EF4-FFF2-40B4-BE49-F238E27FC236}">
                  <a16:creationId xmlns:a16="http://schemas.microsoft.com/office/drawing/2014/main" id="{74ED28FC-0786-4A21-8C6F-1B17579DB9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749" y="401094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6">
              <a:extLst>
                <a:ext uri="{FF2B5EF4-FFF2-40B4-BE49-F238E27FC236}">
                  <a16:creationId xmlns:a16="http://schemas.microsoft.com/office/drawing/2014/main" id="{D30D34FF-8C29-4615-8FEA-B91F26F4FA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3800" y="36783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7">
              <a:extLst>
                <a:ext uri="{FF2B5EF4-FFF2-40B4-BE49-F238E27FC236}">
                  <a16:creationId xmlns:a16="http://schemas.microsoft.com/office/drawing/2014/main" id="{E144876D-55C0-4833-BABE-1B857FDCC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9794" y="36815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9">
              <a:extLst>
                <a:ext uri="{FF2B5EF4-FFF2-40B4-BE49-F238E27FC236}">
                  <a16:creationId xmlns:a16="http://schemas.microsoft.com/office/drawing/2014/main" id="{4BDFCA40-C410-44C2-9BD6-0890CB0A0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9399" y="36848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0">
              <a:extLst>
                <a:ext uri="{FF2B5EF4-FFF2-40B4-BE49-F238E27FC236}">
                  <a16:creationId xmlns:a16="http://schemas.microsoft.com/office/drawing/2014/main" id="{230FFBCE-4FEE-48BE-9538-5F5DFF94C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79836" y="374523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1">
              <a:extLst>
                <a:ext uri="{FF2B5EF4-FFF2-40B4-BE49-F238E27FC236}">
                  <a16:creationId xmlns:a16="http://schemas.microsoft.com/office/drawing/2014/main" id="{8C1D110E-7B89-4D98-8547-5FB133BAAC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4786" y="36905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2">
              <a:extLst>
                <a:ext uri="{FF2B5EF4-FFF2-40B4-BE49-F238E27FC236}">
                  <a16:creationId xmlns:a16="http://schemas.microsoft.com/office/drawing/2014/main" id="{232C3B0B-3392-4B93-9D83-379B6A396A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7927" y="36938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3">
              <a:extLst>
                <a:ext uri="{FF2B5EF4-FFF2-40B4-BE49-F238E27FC236}">
                  <a16:creationId xmlns:a16="http://schemas.microsoft.com/office/drawing/2014/main" id="{88BB8E65-5A6E-4B88-B653-B9CC3B946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9902" y="36970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4">
              <a:extLst>
                <a:ext uri="{FF2B5EF4-FFF2-40B4-BE49-F238E27FC236}">
                  <a16:creationId xmlns:a16="http://schemas.microsoft.com/office/drawing/2014/main" id="{4821890D-31F5-4098-9B45-0A1430C88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40571" y="370280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5">
              <a:extLst>
                <a:ext uri="{FF2B5EF4-FFF2-40B4-BE49-F238E27FC236}">
                  <a16:creationId xmlns:a16="http://schemas.microsoft.com/office/drawing/2014/main" id="{7B0B4C14-D844-4EA6-99D6-19E1FB3580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80111" y="373299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8E88F6F3-751C-4EDF-A69E-1B33A1C82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64973" y="37509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4">
              <a:extLst>
                <a:ext uri="{FF2B5EF4-FFF2-40B4-BE49-F238E27FC236}">
                  <a16:creationId xmlns:a16="http://schemas.microsoft.com/office/drawing/2014/main" id="{8BAF1202-A88A-4B65-9531-D708992F7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0506" y="39541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41A59003-9DC4-4890-A9BE-82CCAB97D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0572" y="39655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989DF6E5-B3C9-425F-99CA-81C2D74C1A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2164" y="39655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8E34FCE1-E4AB-4024-8641-3F1A097202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349" y="396555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1">
              <a:extLst>
                <a:ext uri="{FF2B5EF4-FFF2-40B4-BE49-F238E27FC236}">
                  <a16:creationId xmlns:a16="http://schemas.microsoft.com/office/drawing/2014/main" id="{01AFDDF1-8D6D-4AC0-8BEF-32F805D2B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910" y="39720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02">
              <a:extLst>
                <a:ext uri="{FF2B5EF4-FFF2-40B4-BE49-F238E27FC236}">
                  <a16:creationId xmlns:a16="http://schemas.microsoft.com/office/drawing/2014/main" id="{6D4170D8-6D57-4FE0-9668-F8A55D367A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12688" y="39753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03">
              <a:extLst>
                <a:ext uri="{FF2B5EF4-FFF2-40B4-BE49-F238E27FC236}">
                  <a16:creationId xmlns:a16="http://schemas.microsoft.com/office/drawing/2014/main" id="{D27F0973-FA6A-4121-9CDC-BC4B282E06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74995" y="398106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3">
              <a:extLst>
                <a:ext uri="{FF2B5EF4-FFF2-40B4-BE49-F238E27FC236}">
                  <a16:creationId xmlns:a16="http://schemas.microsoft.com/office/drawing/2014/main" id="{3520ADCA-C047-45A3-A9FC-652B3DB7BE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482" y="40267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15">
              <a:extLst>
                <a:ext uri="{FF2B5EF4-FFF2-40B4-BE49-F238E27FC236}">
                  <a16:creationId xmlns:a16="http://schemas.microsoft.com/office/drawing/2014/main" id="{F6F5A9C4-18F4-4B3A-B454-B0702D519C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790" y="40324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17">
              <a:extLst>
                <a:ext uri="{FF2B5EF4-FFF2-40B4-BE49-F238E27FC236}">
                  <a16:creationId xmlns:a16="http://schemas.microsoft.com/office/drawing/2014/main" id="{CABEE4F6-1B82-4146-9C1F-F8A712164F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37027" y="40447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19">
              <a:extLst>
                <a:ext uri="{FF2B5EF4-FFF2-40B4-BE49-F238E27FC236}">
                  <a16:creationId xmlns:a16="http://schemas.microsoft.com/office/drawing/2014/main" id="{86F52E18-09F6-44F8-BD90-35E5C1B32A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69450" y="3949647"/>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5">
              <a:extLst>
                <a:ext uri="{FF2B5EF4-FFF2-40B4-BE49-F238E27FC236}">
                  <a16:creationId xmlns:a16="http://schemas.microsoft.com/office/drawing/2014/main" id="{7FEB04FC-FC18-4EF5-8129-6ED9A8DCA7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1832" y="2709558"/>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6">
              <a:extLst>
                <a:ext uri="{FF2B5EF4-FFF2-40B4-BE49-F238E27FC236}">
                  <a16:creationId xmlns:a16="http://schemas.microsoft.com/office/drawing/2014/main" id="{2882D243-849A-44C8-9229-8C2F8AB3D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15773" y="269405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7">
              <a:extLst>
                <a:ext uri="{FF2B5EF4-FFF2-40B4-BE49-F238E27FC236}">
                  <a16:creationId xmlns:a16="http://schemas.microsoft.com/office/drawing/2014/main" id="{8A7EF5B8-81CA-4B87-BDF6-9B11DCA48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33828" y="269731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08">
              <a:extLst>
                <a:ext uri="{FF2B5EF4-FFF2-40B4-BE49-F238E27FC236}">
                  <a16:creationId xmlns:a16="http://schemas.microsoft.com/office/drawing/2014/main" id="{46C9A6CE-FA4C-4943-8F9C-FBB26D5B2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97806" y="26475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09">
              <a:extLst>
                <a:ext uri="{FF2B5EF4-FFF2-40B4-BE49-F238E27FC236}">
                  <a16:creationId xmlns:a16="http://schemas.microsoft.com/office/drawing/2014/main" id="{558596F9-ED2F-4DC6-B22A-E2C66EBFF7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3207" y="271082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0">
              <a:extLst>
                <a:ext uri="{FF2B5EF4-FFF2-40B4-BE49-F238E27FC236}">
                  <a16:creationId xmlns:a16="http://schemas.microsoft.com/office/drawing/2014/main" id="{0A796E91-DB9C-4A85-AC50-52B7244618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00271" y="270185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1">
              <a:extLst>
                <a:ext uri="{FF2B5EF4-FFF2-40B4-BE49-F238E27FC236}">
                  <a16:creationId xmlns:a16="http://schemas.microsoft.com/office/drawing/2014/main" id="{BDDE8582-BCCB-4067-A898-40B7AF287F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446706" y="264073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2">
              <a:extLst>
                <a:ext uri="{FF2B5EF4-FFF2-40B4-BE49-F238E27FC236}">
                  <a16:creationId xmlns:a16="http://schemas.microsoft.com/office/drawing/2014/main" id="{2CB91EAD-CEDA-4142-A6CA-7771481AA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10933" y="268181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1">
              <a:extLst>
                <a:ext uri="{FF2B5EF4-FFF2-40B4-BE49-F238E27FC236}">
                  <a16:creationId xmlns:a16="http://schemas.microsoft.com/office/drawing/2014/main" id="{66863EF9-28A8-44EC-AE49-242D560F10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482" y="268301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2">
              <a:extLst>
                <a:ext uri="{FF2B5EF4-FFF2-40B4-BE49-F238E27FC236}">
                  <a16:creationId xmlns:a16="http://schemas.microsoft.com/office/drawing/2014/main" id="{82C2E02B-90DD-4C32-80EB-220355FD8C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0134" y="266252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95">
              <a:extLst>
                <a:ext uri="{FF2B5EF4-FFF2-40B4-BE49-F238E27FC236}">
                  <a16:creationId xmlns:a16="http://schemas.microsoft.com/office/drawing/2014/main" id="{18D22113-ACE7-4ED3-930A-BE0C59688A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6596" y="30717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4">
              <a:extLst>
                <a:ext uri="{FF2B5EF4-FFF2-40B4-BE49-F238E27FC236}">
                  <a16:creationId xmlns:a16="http://schemas.microsoft.com/office/drawing/2014/main" id="{9FF51708-472E-4524-835A-8BBAB99FD8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0155" y="26959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72">
            <a:extLst>
              <a:ext uri="{FF2B5EF4-FFF2-40B4-BE49-F238E27FC236}">
                <a16:creationId xmlns:a16="http://schemas.microsoft.com/office/drawing/2014/main" id="{84C90B19-086C-49B0-9CE7-EEF7B17A17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12043" y="2644569"/>
            <a:ext cx="2581224" cy="1380932"/>
            <a:chOff x="9645734" y="2644569"/>
            <a:chExt cx="2581224" cy="1380932"/>
          </a:xfrm>
        </p:grpSpPr>
        <p:sp>
          <p:nvSpPr>
            <p:cNvPr id="74" name="Freeform 15">
              <a:extLst>
                <a:ext uri="{FF2B5EF4-FFF2-40B4-BE49-F238E27FC236}">
                  <a16:creationId xmlns:a16="http://schemas.microsoft.com/office/drawing/2014/main" id="{D386663F-A31D-4E93-90A4-9E96CFA80E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431" y="298328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8">
              <a:extLst>
                <a:ext uri="{FF2B5EF4-FFF2-40B4-BE49-F238E27FC236}">
                  <a16:creationId xmlns:a16="http://schemas.microsoft.com/office/drawing/2014/main" id="{EEF751A7-3935-45E9-855F-D70447C41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45734" y="296859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9">
              <a:extLst>
                <a:ext uri="{FF2B5EF4-FFF2-40B4-BE49-F238E27FC236}">
                  <a16:creationId xmlns:a16="http://schemas.microsoft.com/office/drawing/2014/main" id="{573D60F7-85E4-4B4C-BE3D-6482D6891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92476" y="2963228"/>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0">
              <a:extLst>
                <a:ext uri="{FF2B5EF4-FFF2-40B4-BE49-F238E27FC236}">
                  <a16:creationId xmlns:a16="http://schemas.microsoft.com/office/drawing/2014/main" id="{8DA04761-E234-4426-BB80-A16114910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2750" y="297220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2">
              <a:extLst>
                <a:ext uri="{FF2B5EF4-FFF2-40B4-BE49-F238E27FC236}">
                  <a16:creationId xmlns:a16="http://schemas.microsoft.com/office/drawing/2014/main" id="{63309113-ADC7-4B22-BE96-8A735C37B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6808" y="300776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3">
              <a:extLst>
                <a:ext uri="{FF2B5EF4-FFF2-40B4-BE49-F238E27FC236}">
                  <a16:creationId xmlns:a16="http://schemas.microsoft.com/office/drawing/2014/main" id="{C6AA2460-B386-4710-9943-F957B4028C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3242" y="301102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6">
              <a:extLst>
                <a:ext uri="{FF2B5EF4-FFF2-40B4-BE49-F238E27FC236}">
                  <a16:creationId xmlns:a16="http://schemas.microsoft.com/office/drawing/2014/main" id="{4C0D77C7-5864-439D-94B8-4CE82FF28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2497" y="2972818"/>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27">
              <a:extLst>
                <a:ext uri="{FF2B5EF4-FFF2-40B4-BE49-F238E27FC236}">
                  <a16:creationId xmlns:a16="http://schemas.microsoft.com/office/drawing/2014/main" id="{2DADB7CD-640D-42A2-9B13-6318F05F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37259" y="300239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28">
              <a:extLst>
                <a:ext uri="{FF2B5EF4-FFF2-40B4-BE49-F238E27FC236}">
                  <a16:creationId xmlns:a16="http://schemas.microsoft.com/office/drawing/2014/main" id="{84F502C2-997F-4462-83BB-B0B4959C0B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04199" y="302932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30">
              <a:extLst>
                <a:ext uri="{FF2B5EF4-FFF2-40B4-BE49-F238E27FC236}">
                  <a16:creationId xmlns:a16="http://schemas.microsoft.com/office/drawing/2014/main" id="{C6730C2A-0F13-4A85-82D9-EE0D397DC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69090" y="3071411"/>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3">
              <a:extLst>
                <a:ext uri="{FF2B5EF4-FFF2-40B4-BE49-F238E27FC236}">
                  <a16:creationId xmlns:a16="http://schemas.microsoft.com/office/drawing/2014/main" id="{B3BD4C90-9991-441F-9365-A9294483E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2358" y="330001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1">
              <a:extLst>
                <a:ext uri="{FF2B5EF4-FFF2-40B4-BE49-F238E27FC236}">
                  <a16:creationId xmlns:a16="http://schemas.microsoft.com/office/drawing/2014/main" id="{3CB171CE-677B-4EE5-B726-47C274254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7565" y="3374622"/>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2">
              <a:extLst>
                <a:ext uri="{FF2B5EF4-FFF2-40B4-BE49-F238E27FC236}">
                  <a16:creationId xmlns:a16="http://schemas.microsoft.com/office/drawing/2014/main" id="{4243DBEC-F451-4BAC-A98F-4EBF0C192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78835" y="327372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3">
              <a:extLst>
                <a:ext uri="{FF2B5EF4-FFF2-40B4-BE49-F238E27FC236}">
                  <a16:creationId xmlns:a16="http://schemas.microsoft.com/office/drawing/2014/main" id="{4E9D873D-7291-4C1F-94CD-715ADB270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01219" y="330514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5">
              <a:extLst>
                <a:ext uri="{FF2B5EF4-FFF2-40B4-BE49-F238E27FC236}">
                  <a16:creationId xmlns:a16="http://schemas.microsoft.com/office/drawing/2014/main" id="{022ECE44-200E-4058-99CF-1A9D8F8E3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46682" y="330840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6">
              <a:extLst>
                <a:ext uri="{FF2B5EF4-FFF2-40B4-BE49-F238E27FC236}">
                  <a16:creationId xmlns:a16="http://schemas.microsoft.com/office/drawing/2014/main" id="{4897A97F-5890-4C28-B2B1-9C4C5885B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319" y="331901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7">
              <a:extLst>
                <a:ext uri="{FF2B5EF4-FFF2-40B4-BE49-F238E27FC236}">
                  <a16:creationId xmlns:a16="http://schemas.microsoft.com/office/drawing/2014/main" id="{03A40F4E-620E-4A37-AE09-BEC49F65B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1743" y="332607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0">
              <a:extLst>
                <a:ext uri="{FF2B5EF4-FFF2-40B4-BE49-F238E27FC236}">
                  <a16:creationId xmlns:a16="http://schemas.microsoft.com/office/drawing/2014/main" id="{EB710607-2FCD-4801-A601-2BB74E82E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86221" y="334757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61">
              <a:extLst>
                <a:ext uri="{FF2B5EF4-FFF2-40B4-BE49-F238E27FC236}">
                  <a16:creationId xmlns:a16="http://schemas.microsoft.com/office/drawing/2014/main" id="{78565A30-A299-44B0-A369-F546B9CA0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2575" y="336308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8">
              <a:extLst>
                <a:ext uri="{FF2B5EF4-FFF2-40B4-BE49-F238E27FC236}">
                  <a16:creationId xmlns:a16="http://schemas.microsoft.com/office/drawing/2014/main" id="{6A2BC99F-457E-41E9-B1B1-1EE99E6965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32099" y="362312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9">
              <a:extLst>
                <a:ext uri="{FF2B5EF4-FFF2-40B4-BE49-F238E27FC236}">
                  <a16:creationId xmlns:a16="http://schemas.microsoft.com/office/drawing/2014/main" id="{1ED9AAAB-57D5-418F-9C8F-667299133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2251" y="362557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0">
              <a:extLst>
                <a:ext uri="{FF2B5EF4-FFF2-40B4-BE49-F238E27FC236}">
                  <a16:creationId xmlns:a16="http://schemas.microsoft.com/office/drawing/2014/main" id="{27B0F7FF-9FDA-4832-AA28-7A49B38E7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07970" y="363210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1">
              <a:extLst>
                <a:ext uri="{FF2B5EF4-FFF2-40B4-BE49-F238E27FC236}">
                  <a16:creationId xmlns:a16="http://schemas.microsoft.com/office/drawing/2014/main" id="{D74EF1D3-B2D1-4F14-8F50-46AEED7D7A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25289" y="36288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2">
              <a:extLst>
                <a:ext uri="{FF2B5EF4-FFF2-40B4-BE49-F238E27FC236}">
                  <a16:creationId xmlns:a16="http://schemas.microsoft.com/office/drawing/2014/main" id="{91A8FE10-BA63-4F35-A987-DDD01DEC5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8431" y="36378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3">
              <a:extLst>
                <a:ext uri="{FF2B5EF4-FFF2-40B4-BE49-F238E27FC236}">
                  <a16:creationId xmlns:a16="http://schemas.microsoft.com/office/drawing/2014/main" id="{478CA902-2280-4691-8C7F-85968E58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6379" y="36198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4">
              <a:extLst>
                <a:ext uri="{FF2B5EF4-FFF2-40B4-BE49-F238E27FC236}">
                  <a16:creationId xmlns:a16="http://schemas.microsoft.com/office/drawing/2014/main" id="{ABDFD47C-2B98-4399-807E-C7DF49FE63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1968" y="364352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9">
              <a:extLst>
                <a:ext uri="{FF2B5EF4-FFF2-40B4-BE49-F238E27FC236}">
                  <a16:creationId xmlns:a16="http://schemas.microsoft.com/office/drawing/2014/main" id="{B18CDAC6-82CF-48B6-A5F4-EA26D1BAA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80023" y="3674532"/>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0">
              <a:extLst>
                <a:ext uri="{FF2B5EF4-FFF2-40B4-BE49-F238E27FC236}">
                  <a16:creationId xmlns:a16="http://schemas.microsoft.com/office/drawing/2014/main" id="{EABFE3E0-B345-41E9-B283-F7FDE9C8C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6926" y="37047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5">
              <a:extLst>
                <a:ext uri="{FF2B5EF4-FFF2-40B4-BE49-F238E27FC236}">
                  <a16:creationId xmlns:a16="http://schemas.microsoft.com/office/drawing/2014/main" id="{A3A0DB29-268E-4869-B1F8-0244F82C68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1850" y="391211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6">
              <a:extLst>
                <a:ext uri="{FF2B5EF4-FFF2-40B4-BE49-F238E27FC236}">
                  <a16:creationId xmlns:a16="http://schemas.microsoft.com/office/drawing/2014/main" id="{8B58D29C-03B2-4CF6-B843-6D6FE2F18C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7784" y="389159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7">
              <a:extLst>
                <a:ext uri="{FF2B5EF4-FFF2-40B4-BE49-F238E27FC236}">
                  <a16:creationId xmlns:a16="http://schemas.microsoft.com/office/drawing/2014/main" id="{9B613FDE-C6E1-41D6-9EDA-0C8CEAE8D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5589" y="393630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8">
              <a:extLst>
                <a:ext uri="{FF2B5EF4-FFF2-40B4-BE49-F238E27FC236}">
                  <a16:creationId xmlns:a16="http://schemas.microsoft.com/office/drawing/2014/main" id="{AFBAEA89-62A9-400B-A466-1EE8194C45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47267" y="393492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9">
              <a:extLst>
                <a:ext uri="{FF2B5EF4-FFF2-40B4-BE49-F238E27FC236}">
                  <a16:creationId xmlns:a16="http://schemas.microsoft.com/office/drawing/2014/main" id="{83568151-E0F8-4222-9CEC-EB2079F15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13086" y="39071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0">
              <a:extLst>
                <a:ext uri="{FF2B5EF4-FFF2-40B4-BE49-F238E27FC236}">
                  <a16:creationId xmlns:a16="http://schemas.microsoft.com/office/drawing/2014/main" id="{47D022F3-A9E3-4A5E-89D5-D0F715569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82062" y="390884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1">
              <a:extLst>
                <a:ext uri="{FF2B5EF4-FFF2-40B4-BE49-F238E27FC236}">
                  <a16:creationId xmlns:a16="http://schemas.microsoft.com/office/drawing/2014/main" id="{E80ABF6C-8B84-4FDD-B468-69EBC0DF1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4325" y="39193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2">
              <a:extLst>
                <a:ext uri="{FF2B5EF4-FFF2-40B4-BE49-F238E27FC236}">
                  <a16:creationId xmlns:a16="http://schemas.microsoft.com/office/drawing/2014/main" id="{A63CF3ED-FA07-491D-96A3-570EBE3D8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39462" y="391934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7">
              <a:extLst>
                <a:ext uri="{FF2B5EF4-FFF2-40B4-BE49-F238E27FC236}">
                  <a16:creationId xmlns:a16="http://schemas.microsoft.com/office/drawing/2014/main" id="{811F8E6F-D291-4B7B-B7BF-550B2E0025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68711" y="3000473"/>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0">
              <a:extLst>
                <a:ext uri="{FF2B5EF4-FFF2-40B4-BE49-F238E27FC236}">
                  <a16:creationId xmlns:a16="http://schemas.microsoft.com/office/drawing/2014/main" id="{3EC1E4BC-EE19-4EFA-A0CB-F463DEC714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5783" y="334320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76FFB2EA-7A93-40A0-8EA9-50EC44B5D3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05552" y="338074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4">
              <a:extLst>
                <a:ext uri="{FF2B5EF4-FFF2-40B4-BE49-F238E27FC236}">
                  <a16:creationId xmlns:a16="http://schemas.microsoft.com/office/drawing/2014/main" id="{17A60978-99CE-43C4-A85A-488039171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11285" y="36693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75">
              <a:extLst>
                <a:ext uri="{FF2B5EF4-FFF2-40B4-BE49-F238E27FC236}">
                  <a16:creationId xmlns:a16="http://schemas.microsoft.com/office/drawing/2014/main" id="{E9FF172D-4BA6-4E22-A7E2-12963E775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4931" y="36334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91">
              <a:extLst>
                <a:ext uri="{FF2B5EF4-FFF2-40B4-BE49-F238E27FC236}">
                  <a16:creationId xmlns:a16="http://schemas.microsoft.com/office/drawing/2014/main" id="{F9030161-25F7-4037-B934-C8968DC6A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93025" y="39181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92">
              <a:extLst>
                <a:ext uri="{FF2B5EF4-FFF2-40B4-BE49-F238E27FC236}">
                  <a16:creationId xmlns:a16="http://schemas.microsoft.com/office/drawing/2014/main" id="{4BEA4B47-CB5A-4909-AA74-9C7A005DBE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48979" y="391741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04">
              <a:extLst>
                <a:ext uri="{FF2B5EF4-FFF2-40B4-BE49-F238E27FC236}">
                  <a16:creationId xmlns:a16="http://schemas.microsoft.com/office/drawing/2014/main" id="{7FAAD014-C0FA-424B-80A5-9E0658765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11011" y="39810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94">
              <a:extLst>
                <a:ext uri="{FF2B5EF4-FFF2-40B4-BE49-F238E27FC236}">
                  <a16:creationId xmlns:a16="http://schemas.microsoft.com/office/drawing/2014/main" id="{ADEAE038-F8B8-4E63-8EF3-B8C9F352B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12617" y="270151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7">
              <a:extLst>
                <a:ext uri="{FF2B5EF4-FFF2-40B4-BE49-F238E27FC236}">
                  <a16:creationId xmlns:a16="http://schemas.microsoft.com/office/drawing/2014/main" id="{EE27DFAF-D3C6-45F4-82BD-40694B9350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7156" y="26487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8">
              <a:extLst>
                <a:ext uri="{FF2B5EF4-FFF2-40B4-BE49-F238E27FC236}">
                  <a16:creationId xmlns:a16="http://schemas.microsoft.com/office/drawing/2014/main" id="{8487C53E-4660-4917-B3D0-431F1C9D8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38946" y="2731564"/>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9">
              <a:extLst>
                <a:ext uri="{FF2B5EF4-FFF2-40B4-BE49-F238E27FC236}">
                  <a16:creationId xmlns:a16="http://schemas.microsoft.com/office/drawing/2014/main" id="{5F2131A8-F666-4178-82AA-C9B0A49A7E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08543" y="2648772"/>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00">
              <a:extLst>
                <a:ext uri="{FF2B5EF4-FFF2-40B4-BE49-F238E27FC236}">
                  <a16:creationId xmlns:a16="http://schemas.microsoft.com/office/drawing/2014/main" id="{A86F73EE-D17F-4FD3-A7C4-D242F54B3D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89660" y="2691453"/>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01">
              <a:extLst>
                <a:ext uri="{FF2B5EF4-FFF2-40B4-BE49-F238E27FC236}">
                  <a16:creationId xmlns:a16="http://schemas.microsoft.com/office/drawing/2014/main" id="{C73F7B73-6085-426A-8F4B-77EC4855F2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954159" y="2682227"/>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02">
              <a:extLst>
                <a:ext uri="{FF2B5EF4-FFF2-40B4-BE49-F238E27FC236}">
                  <a16:creationId xmlns:a16="http://schemas.microsoft.com/office/drawing/2014/main" id="{9EA8B1B7-09BF-4A83-95D7-8537590B2B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37628" y="269172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03">
              <a:extLst>
                <a:ext uri="{FF2B5EF4-FFF2-40B4-BE49-F238E27FC236}">
                  <a16:creationId xmlns:a16="http://schemas.microsoft.com/office/drawing/2014/main" id="{911BC32C-2EEE-4B53-9A0C-8E8CA9E82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187617" y="26520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13">
              <a:extLst>
                <a:ext uri="{FF2B5EF4-FFF2-40B4-BE49-F238E27FC236}">
                  <a16:creationId xmlns:a16="http://schemas.microsoft.com/office/drawing/2014/main" id="{8026FF8F-715D-4F6F-81C0-B77733DC3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46025" y="27001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15">
              <a:extLst>
                <a:ext uri="{FF2B5EF4-FFF2-40B4-BE49-F238E27FC236}">
                  <a16:creationId xmlns:a16="http://schemas.microsoft.com/office/drawing/2014/main" id="{CA53BB35-50E9-4D48-B4C1-FFEFAFC89E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20260" y="26445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17">
              <a:extLst>
                <a:ext uri="{FF2B5EF4-FFF2-40B4-BE49-F238E27FC236}">
                  <a16:creationId xmlns:a16="http://schemas.microsoft.com/office/drawing/2014/main" id="{A68BDAB2-5D65-494D-9187-537E34F00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183195" y="2685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19">
              <a:extLst>
                <a:ext uri="{FF2B5EF4-FFF2-40B4-BE49-F238E27FC236}">
                  <a16:creationId xmlns:a16="http://schemas.microsoft.com/office/drawing/2014/main" id="{8FC7B770-8274-4FFA-A115-71C5CA0E9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95042" y="267202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45">
              <a:extLst>
                <a:ext uri="{FF2B5EF4-FFF2-40B4-BE49-F238E27FC236}">
                  <a16:creationId xmlns:a16="http://schemas.microsoft.com/office/drawing/2014/main" id="{8204BA3B-5404-4A81-9DFE-AD3CC1070A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4402" y="270582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31">
              <a:extLst>
                <a:ext uri="{FF2B5EF4-FFF2-40B4-BE49-F238E27FC236}">
                  <a16:creationId xmlns:a16="http://schemas.microsoft.com/office/drawing/2014/main" id="{037DA548-A97B-4EAD-952B-0FB098323F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85823" y="298016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3" name="Rectangle 132">
            <a:extLst>
              <a:ext uri="{FF2B5EF4-FFF2-40B4-BE49-F238E27FC236}">
                <a16:creationId xmlns:a16="http://schemas.microsoft.com/office/drawing/2014/main" id="{D5A33662-C2EA-4FEB-B1D3-625DFCFE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6037" y="1659648"/>
            <a:ext cx="7079853" cy="363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86445BE-FAF0-4846-ACA6-CD7AFA5E0F90}"/>
              </a:ext>
            </a:extLst>
          </p:cNvPr>
          <p:cNvSpPr>
            <a:spLocks noGrp="1"/>
          </p:cNvSpPr>
          <p:nvPr>
            <p:ph type="ctrTitle"/>
          </p:nvPr>
        </p:nvSpPr>
        <p:spPr>
          <a:xfrm>
            <a:off x="3123829" y="2283816"/>
            <a:ext cx="5944342" cy="1837893"/>
          </a:xfrm>
        </p:spPr>
        <p:txBody>
          <a:bodyPr>
            <a:normAutofit/>
          </a:bodyPr>
          <a:lstStyle/>
          <a:p>
            <a:r>
              <a:rPr kumimoji="1" lang="ja-JP" altLang="en-US" sz="4400" dirty="0">
                <a:solidFill>
                  <a:schemeClr val="bg1">
                    <a:lumMod val="50000"/>
                  </a:schemeClr>
                </a:solidFill>
              </a:rPr>
              <a:t>質問タイム！</a:t>
            </a:r>
          </a:p>
        </p:txBody>
      </p:sp>
      <p:sp>
        <p:nvSpPr>
          <p:cNvPr id="3" name="字幕 2">
            <a:extLst>
              <a:ext uri="{FF2B5EF4-FFF2-40B4-BE49-F238E27FC236}">
                <a16:creationId xmlns:a16="http://schemas.microsoft.com/office/drawing/2014/main" id="{272711C7-C70F-4E7E-BD46-F70850F08E9A}"/>
              </a:ext>
            </a:extLst>
          </p:cNvPr>
          <p:cNvSpPr>
            <a:spLocks noGrp="1"/>
          </p:cNvSpPr>
          <p:nvPr>
            <p:ph type="subTitle" idx="1"/>
          </p:nvPr>
        </p:nvSpPr>
        <p:spPr>
          <a:xfrm>
            <a:off x="3400567" y="4404142"/>
            <a:ext cx="5390866" cy="657269"/>
          </a:xfrm>
        </p:spPr>
        <p:txBody>
          <a:bodyPr>
            <a:normAutofit/>
          </a:bodyPr>
          <a:lstStyle/>
          <a:p>
            <a:r>
              <a:rPr kumimoji="1" lang="ja-JP" altLang="en-US" dirty="0">
                <a:solidFill>
                  <a:schemeClr val="bg1">
                    <a:lumMod val="50000"/>
                  </a:schemeClr>
                </a:solidFill>
              </a:rPr>
              <a:t>なんでもお答えします！！</a:t>
            </a:r>
          </a:p>
        </p:txBody>
      </p:sp>
    </p:spTree>
    <p:extLst>
      <p:ext uri="{BB962C8B-B14F-4D97-AF65-F5344CB8AC3E}">
        <p14:creationId xmlns:p14="http://schemas.microsoft.com/office/powerpoint/2010/main" val="297183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66" name="Group 65">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67"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25" name="Rectangle 124">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78FCAE8-9CDC-418A-847B-C5EF86755BF8}"/>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kumimoji="1" lang="ja-JP" altLang="en-US" sz="5400" dirty="0">
                <a:solidFill>
                  <a:schemeClr val="bg1">
                    <a:lumMod val="50000"/>
                  </a:schemeClr>
                </a:solidFill>
              </a:rPr>
              <a:t>基本情報</a:t>
            </a:r>
            <a:endParaRPr kumimoji="1" lang="en-US" altLang="ja-JP" sz="5400" dirty="0">
              <a:solidFill>
                <a:schemeClr val="bg1">
                  <a:lumMod val="50000"/>
                </a:schemeClr>
              </a:solidFill>
            </a:endParaRPr>
          </a:p>
        </p:txBody>
      </p:sp>
      <p:sp>
        <p:nvSpPr>
          <p:cNvPr id="127" name="Rectangle 126">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130"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9401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正方形/長方形 32">
            <a:extLst>
              <a:ext uri="{FF2B5EF4-FFF2-40B4-BE49-F238E27FC236}">
                <a16:creationId xmlns:a16="http://schemas.microsoft.com/office/drawing/2014/main" id="{74C1C3F3-83FB-439C-9497-6C3A5605EAE3}"/>
              </a:ext>
            </a:extLst>
          </p:cNvPr>
          <p:cNvSpPr/>
          <p:nvPr/>
        </p:nvSpPr>
        <p:spPr>
          <a:xfrm>
            <a:off x="181798" y="537845"/>
            <a:ext cx="6295120" cy="5991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descr="建物, ストリート, 座る, 市 が含まれている画像&#10;&#10;自動的に生成された説明">
            <a:extLst>
              <a:ext uri="{FF2B5EF4-FFF2-40B4-BE49-F238E27FC236}">
                <a16:creationId xmlns:a16="http://schemas.microsoft.com/office/drawing/2014/main" id="{9681665B-6A1B-406C-808E-1E0E7E31EE96}"/>
              </a:ext>
            </a:extLst>
          </p:cNvPr>
          <p:cNvPicPr>
            <a:picLocks noChangeAspect="1"/>
          </p:cNvPicPr>
          <p:nvPr/>
        </p:nvPicPr>
        <p:blipFill rotWithShape="1">
          <a:blip r:embed="rId2">
            <a:extLst>
              <a:ext uri="{28A0092B-C50C-407E-A947-70E740481C1C}">
                <a14:useLocalDpi xmlns:a14="http://schemas.microsoft.com/office/drawing/2010/main" val="0"/>
              </a:ext>
            </a:extLst>
          </a:blip>
          <a:srcRect t="20458" r="-2" b="-2"/>
          <a:stretch/>
        </p:blipFill>
        <p:spPr>
          <a:xfrm>
            <a:off x="6645834" y="1"/>
            <a:ext cx="5546166" cy="6866192"/>
          </a:xfrm>
          <a:prstGeom prst="rect">
            <a:avLst/>
          </a:prstGeom>
        </p:spPr>
      </p:pic>
      <p:grpSp>
        <p:nvGrpSpPr>
          <p:cNvPr id="41" name="Group 40">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42"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テキスト ボックス 14">
            <a:extLst>
              <a:ext uri="{FF2B5EF4-FFF2-40B4-BE49-F238E27FC236}">
                <a16:creationId xmlns:a16="http://schemas.microsoft.com/office/drawing/2014/main" id="{8D12B770-A807-49E0-A048-180E50EB15A1}"/>
              </a:ext>
            </a:extLst>
          </p:cNvPr>
          <p:cNvSpPr txBox="1"/>
          <p:nvPr/>
        </p:nvSpPr>
        <p:spPr>
          <a:xfrm>
            <a:off x="383984" y="1237388"/>
            <a:ext cx="5280218" cy="307777"/>
          </a:xfrm>
          <a:prstGeom prst="rect">
            <a:avLst/>
          </a:prstGeom>
          <a:noFill/>
        </p:spPr>
        <p:txBody>
          <a:bodyPr wrap="square" rtlCol="0">
            <a:spAutoFit/>
          </a:bodyPr>
          <a:lstStyle/>
          <a:p>
            <a:pPr>
              <a:spcAft>
                <a:spcPts val="600"/>
              </a:spcAft>
            </a:pPr>
            <a:r>
              <a:rPr lang="ja-JP" altLang="en-US" sz="1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創業</a:t>
            </a:r>
            <a:r>
              <a:rPr lang="en-US" altLang="ja-JP" sz="1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100</a:t>
            </a:r>
            <a:r>
              <a:rPr lang="ja-JP" altLang="en-US" sz="1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年以上の会社は日本企業約</a:t>
            </a:r>
            <a:r>
              <a:rPr lang="en-US" altLang="ja-JP" sz="1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380</a:t>
            </a:r>
            <a:r>
              <a:rPr lang="ja-JP" altLang="en-US" sz="1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万社あるうちの約</a:t>
            </a:r>
            <a:r>
              <a:rPr lang="en-US" altLang="ja-JP" sz="1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3</a:t>
            </a:r>
            <a:r>
              <a:rPr lang="ja-JP" altLang="en-US" sz="1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万社</a:t>
            </a:r>
            <a:endParaRPr lang="en-US" altLang="ja-JP" sz="1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endParaRPr>
          </a:p>
        </p:txBody>
      </p:sp>
      <p:sp>
        <p:nvSpPr>
          <p:cNvPr id="16" name="テキスト ボックス 15">
            <a:extLst>
              <a:ext uri="{FF2B5EF4-FFF2-40B4-BE49-F238E27FC236}">
                <a16:creationId xmlns:a16="http://schemas.microsoft.com/office/drawing/2014/main" id="{02B3F66A-BCB6-4422-93B8-04BB66652BA0}"/>
              </a:ext>
            </a:extLst>
          </p:cNvPr>
          <p:cNvSpPr txBox="1"/>
          <p:nvPr/>
        </p:nvSpPr>
        <p:spPr>
          <a:xfrm>
            <a:off x="134469" y="769097"/>
            <a:ext cx="4869456" cy="523220"/>
          </a:xfrm>
          <a:prstGeom prst="rect">
            <a:avLst/>
          </a:prstGeom>
          <a:noFill/>
        </p:spPr>
        <p:txBody>
          <a:bodyPr wrap="square" rtlCol="0">
            <a:spAutoFit/>
          </a:bodyPr>
          <a:lstStyle/>
          <a:p>
            <a:pPr algn="ctr">
              <a:spcAft>
                <a:spcPts val="600"/>
              </a:spcAft>
            </a:pPr>
            <a:r>
              <a:rPr lang="en-US" altLang="ja-JP" sz="2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2021</a:t>
            </a:r>
            <a:r>
              <a:rPr lang="ja-JP" altLang="en-US" sz="2400" b="0" dirty="0">
                <a:solidFill>
                  <a:schemeClr val="bg1">
                    <a:lumMod val="50000"/>
                  </a:schemeClr>
                </a:solidFill>
                <a:latin typeface="Yu Gothic Medium" panose="020B0500000000000000" pitchFamily="50" charset="-128"/>
                <a:ea typeface="Yu Gothic Medium" panose="020B0500000000000000" pitchFamily="50" charset="-128"/>
                <a:cs typeface="メイリオ" pitchFamily="50" charset="-128"/>
              </a:rPr>
              <a:t>年で元林は</a:t>
            </a:r>
            <a:r>
              <a:rPr lang="ja-JP" altLang="en-US" sz="2800" dirty="0">
                <a:solidFill>
                  <a:schemeClr val="accent6">
                    <a:lumMod val="50000"/>
                  </a:schemeClr>
                </a:solidFill>
                <a:latin typeface="Yu Gothic Medium" panose="020B0500000000000000" pitchFamily="50" charset="-128"/>
                <a:ea typeface="Yu Gothic Medium" panose="020B0500000000000000" pitchFamily="50" charset="-128"/>
                <a:cs typeface="メイリオ" pitchFamily="50" charset="-128"/>
              </a:rPr>
              <a:t>創業</a:t>
            </a:r>
            <a:r>
              <a:rPr lang="en-US" altLang="ja-JP" sz="2800" dirty="0">
                <a:solidFill>
                  <a:schemeClr val="accent6">
                    <a:lumMod val="50000"/>
                  </a:schemeClr>
                </a:solidFill>
                <a:latin typeface="Yu Gothic Medium" panose="020B0500000000000000" pitchFamily="50" charset="-128"/>
                <a:ea typeface="Yu Gothic Medium" panose="020B0500000000000000" pitchFamily="50" charset="-128"/>
                <a:cs typeface="メイリオ" pitchFamily="50" charset="-128"/>
              </a:rPr>
              <a:t>116</a:t>
            </a:r>
            <a:r>
              <a:rPr lang="ja-JP" altLang="en-US" sz="2800" dirty="0">
                <a:solidFill>
                  <a:schemeClr val="accent6">
                    <a:lumMod val="50000"/>
                  </a:schemeClr>
                </a:solidFill>
                <a:latin typeface="Yu Gothic Medium" panose="020B0500000000000000" pitchFamily="50" charset="-128"/>
                <a:ea typeface="Yu Gothic Medium" panose="020B0500000000000000" pitchFamily="50" charset="-128"/>
                <a:cs typeface="メイリオ" pitchFamily="50" charset="-128"/>
              </a:rPr>
              <a:t>年目</a:t>
            </a:r>
            <a:endParaRPr kumimoji="1" lang="en-US" altLang="ja-JP" sz="2400" dirty="0">
              <a:solidFill>
                <a:schemeClr val="accent6">
                  <a:lumMod val="50000"/>
                </a:schemeClr>
              </a:solidFill>
              <a:latin typeface="Yu Gothic Medium" panose="020B0500000000000000" pitchFamily="50" charset="-128"/>
              <a:ea typeface="Yu Gothic Medium" panose="020B0500000000000000" pitchFamily="50" charset="-128"/>
              <a:cs typeface="メイリオ" pitchFamily="50" charset="-128"/>
            </a:endParaRPr>
          </a:p>
        </p:txBody>
      </p:sp>
      <p:sp>
        <p:nvSpPr>
          <p:cNvPr id="18" name="正方形/長方形 17">
            <a:extLst>
              <a:ext uri="{FF2B5EF4-FFF2-40B4-BE49-F238E27FC236}">
                <a16:creationId xmlns:a16="http://schemas.microsoft.com/office/drawing/2014/main" id="{55E0BF79-7394-445D-AE12-B93D286F7FC2}"/>
              </a:ext>
            </a:extLst>
          </p:cNvPr>
          <p:cNvSpPr/>
          <p:nvPr/>
        </p:nvSpPr>
        <p:spPr>
          <a:xfrm>
            <a:off x="383983" y="1658657"/>
            <a:ext cx="4953000" cy="1831271"/>
          </a:xfrm>
          <a:prstGeom prst="rect">
            <a:avLst/>
          </a:prstGeom>
        </p:spPr>
        <p:txBody>
          <a:bodyPr>
            <a:spAutoFit/>
          </a:bodyPr>
          <a:lstStyle/>
          <a:p>
            <a:pPr>
              <a:spcAft>
                <a:spcPts val="600"/>
              </a:spcAft>
            </a:pP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本社</a:t>
            </a:r>
            <a:br>
              <a:rPr lang="ja-JP" altLang="en-US" b="0" dirty="0">
                <a:solidFill>
                  <a:schemeClr val="bg1">
                    <a:lumMod val="50000"/>
                  </a:schemeClr>
                </a:solidFill>
                <a:latin typeface="Yu Gothic Medium" panose="020B0500000000000000" pitchFamily="50" charset="-128"/>
                <a:ea typeface="Yu Gothic Medium" panose="020B0500000000000000" pitchFamily="50" charset="-128"/>
              </a:rPr>
            </a:b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a:t>
            </a: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658-0015</a:t>
            </a:r>
            <a:br>
              <a:rPr lang="en-US" altLang="ja-JP" b="0" dirty="0">
                <a:solidFill>
                  <a:schemeClr val="bg1">
                    <a:lumMod val="50000"/>
                  </a:schemeClr>
                </a:solidFill>
                <a:latin typeface="Yu Gothic Medium" panose="020B0500000000000000" pitchFamily="50" charset="-128"/>
                <a:ea typeface="Yu Gothic Medium" panose="020B0500000000000000" pitchFamily="50" charset="-128"/>
              </a:rPr>
            </a:b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兵庫県神戸市東灘区本山南町</a:t>
            </a: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8</a:t>
            </a: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丁目</a:t>
            </a: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6</a:t>
            </a: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番</a:t>
            </a: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26</a:t>
            </a: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号</a:t>
            </a:r>
            <a:br>
              <a:rPr lang="ja-JP" altLang="en-US" b="0" dirty="0">
                <a:solidFill>
                  <a:schemeClr val="bg1">
                    <a:lumMod val="50000"/>
                  </a:schemeClr>
                </a:solidFill>
                <a:latin typeface="Yu Gothic Medium" panose="020B0500000000000000" pitchFamily="50" charset="-128"/>
                <a:ea typeface="Yu Gothic Medium" panose="020B0500000000000000" pitchFamily="50" charset="-128"/>
              </a:rPr>
            </a:b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東神戸センタービル </a:t>
            </a: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(West ) 7 </a:t>
            </a: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階</a:t>
            </a:r>
            <a:br>
              <a:rPr lang="ja-JP" altLang="en-US" b="0" dirty="0">
                <a:solidFill>
                  <a:schemeClr val="bg1">
                    <a:lumMod val="50000"/>
                  </a:schemeClr>
                </a:solidFill>
                <a:latin typeface="Yu Gothic Medium" panose="020B0500000000000000" pitchFamily="50" charset="-128"/>
                <a:ea typeface="Yu Gothic Medium" panose="020B0500000000000000" pitchFamily="50" charset="-128"/>
              </a:rPr>
            </a:b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TEL</a:t>
            </a: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a:t>
            </a: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(078)436-1267</a:t>
            </a:r>
            <a:endParaRPr lang="en-US" altLang="ja-JP" dirty="0">
              <a:solidFill>
                <a:schemeClr val="bg1">
                  <a:lumMod val="50000"/>
                </a:schemeClr>
              </a:solidFill>
              <a:latin typeface="Yu Gothic Medium" panose="020B0500000000000000" pitchFamily="50" charset="-128"/>
              <a:ea typeface="Yu Gothic Medium" panose="020B0500000000000000" pitchFamily="50" charset="-128"/>
            </a:endParaRPr>
          </a:p>
          <a:p>
            <a:pPr>
              <a:spcAft>
                <a:spcPts val="600"/>
              </a:spcAft>
            </a:pP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FAX</a:t>
            </a: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a:t>
            </a:r>
            <a:r>
              <a:rPr lang="en-US" altLang="ja-JP" b="0" dirty="0">
                <a:solidFill>
                  <a:schemeClr val="bg1">
                    <a:lumMod val="50000"/>
                  </a:schemeClr>
                </a:solidFill>
                <a:latin typeface="Yu Gothic Medium" panose="020B0500000000000000" pitchFamily="50" charset="-128"/>
                <a:ea typeface="Yu Gothic Medium" panose="020B0500000000000000" pitchFamily="50" charset="-128"/>
              </a:rPr>
              <a:t>(078)436-1268</a:t>
            </a:r>
            <a:endParaRPr lang="ja-JP" altLang="en-US" b="0" dirty="0">
              <a:solidFill>
                <a:schemeClr val="bg1">
                  <a:lumMod val="50000"/>
                </a:schemeClr>
              </a:solidFill>
              <a:latin typeface="Yu Gothic Medium" panose="020B0500000000000000" pitchFamily="50" charset="-128"/>
              <a:ea typeface="Yu Gothic Medium" panose="020B0500000000000000" pitchFamily="50" charset="-128"/>
            </a:endParaRPr>
          </a:p>
        </p:txBody>
      </p:sp>
      <p:sp>
        <p:nvSpPr>
          <p:cNvPr id="19" name="正方形/長方形 18">
            <a:extLst>
              <a:ext uri="{FF2B5EF4-FFF2-40B4-BE49-F238E27FC236}">
                <a16:creationId xmlns:a16="http://schemas.microsoft.com/office/drawing/2014/main" id="{25A0E396-BD44-482D-9E96-F1410B1EAA7B}"/>
              </a:ext>
            </a:extLst>
          </p:cNvPr>
          <p:cNvSpPr/>
          <p:nvPr/>
        </p:nvSpPr>
        <p:spPr>
          <a:xfrm>
            <a:off x="367907" y="3640554"/>
            <a:ext cx="4339650" cy="369332"/>
          </a:xfrm>
          <a:prstGeom prst="rect">
            <a:avLst/>
          </a:prstGeom>
        </p:spPr>
        <p:txBody>
          <a:bodyPr wrap="none">
            <a:spAutoFit/>
          </a:bodyPr>
          <a:lstStyle/>
          <a:p>
            <a:pPr>
              <a:spcAft>
                <a:spcPts val="600"/>
              </a:spcAft>
            </a:pP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福岡営業所、東京支店、中国事務所あり</a:t>
            </a:r>
            <a:endParaRPr lang="en-US" altLang="ja-JP" b="0" dirty="0">
              <a:solidFill>
                <a:schemeClr val="bg1">
                  <a:lumMod val="50000"/>
                </a:schemeClr>
              </a:solidFill>
              <a:latin typeface="Yu Gothic Medium" panose="020B0500000000000000" pitchFamily="50" charset="-128"/>
              <a:ea typeface="Yu Gothic Medium" panose="020B0500000000000000" pitchFamily="50" charset="-128"/>
            </a:endParaRPr>
          </a:p>
        </p:txBody>
      </p:sp>
      <p:sp>
        <p:nvSpPr>
          <p:cNvPr id="20" name="正方形/長方形 19">
            <a:extLst>
              <a:ext uri="{FF2B5EF4-FFF2-40B4-BE49-F238E27FC236}">
                <a16:creationId xmlns:a16="http://schemas.microsoft.com/office/drawing/2014/main" id="{F9596FF6-A2CB-4F36-BDA9-CB9B57493E06}"/>
              </a:ext>
            </a:extLst>
          </p:cNvPr>
          <p:cNvSpPr/>
          <p:nvPr/>
        </p:nvSpPr>
        <p:spPr>
          <a:xfrm>
            <a:off x="383983" y="4468099"/>
            <a:ext cx="4350871" cy="369332"/>
          </a:xfrm>
          <a:prstGeom prst="rect">
            <a:avLst/>
          </a:prstGeom>
        </p:spPr>
        <p:txBody>
          <a:bodyPr wrap="none">
            <a:spAutoFit/>
          </a:bodyPr>
          <a:lstStyle/>
          <a:p>
            <a:pPr>
              <a:spcAft>
                <a:spcPts val="600"/>
              </a:spcAft>
            </a:pPr>
            <a:r>
              <a:rPr lang="ja-JP" altLang="en-US" b="0">
                <a:solidFill>
                  <a:schemeClr val="bg1">
                    <a:lumMod val="50000"/>
                  </a:schemeClr>
                </a:solidFill>
                <a:latin typeface="Yu Gothic Medium" panose="020B0500000000000000" pitchFamily="50" charset="-128"/>
                <a:ea typeface="Yu Gothic Medium" panose="020B0500000000000000" pitchFamily="50" charset="-128"/>
              </a:rPr>
              <a:t>従業員数　約</a:t>
            </a:r>
            <a:r>
              <a:rPr lang="en-US" altLang="ja-JP" b="0">
                <a:solidFill>
                  <a:schemeClr val="bg1">
                    <a:lumMod val="50000"/>
                  </a:schemeClr>
                </a:solidFill>
                <a:latin typeface="Yu Gothic Medium" panose="020B0500000000000000" pitchFamily="50" charset="-128"/>
                <a:ea typeface="Yu Gothic Medium" panose="020B0500000000000000" pitchFamily="50" charset="-128"/>
              </a:rPr>
              <a:t>130</a:t>
            </a:r>
            <a:r>
              <a:rPr lang="ja-JP" altLang="en-US" b="0">
                <a:solidFill>
                  <a:schemeClr val="bg1">
                    <a:lumMod val="50000"/>
                  </a:schemeClr>
                </a:solidFill>
                <a:latin typeface="Yu Gothic Medium" panose="020B0500000000000000" pitchFamily="50" charset="-128"/>
                <a:ea typeface="Yu Gothic Medium" panose="020B0500000000000000" pitchFamily="50" charset="-128"/>
              </a:rPr>
              <a:t>名</a:t>
            </a:r>
            <a:r>
              <a:rPr lang="en-US" altLang="ja-JP" b="0">
                <a:solidFill>
                  <a:schemeClr val="bg1">
                    <a:lumMod val="50000"/>
                  </a:schemeClr>
                </a:solidFill>
                <a:latin typeface="Yu Gothic Medium" panose="020B0500000000000000" pitchFamily="50" charset="-128"/>
                <a:ea typeface="Yu Gothic Medium" panose="020B0500000000000000" pitchFamily="50" charset="-128"/>
              </a:rPr>
              <a:t>(</a:t>
            </a:r>
            <a:r>
              <a:rPr lang="ja-JP" altLang="en-US" b="0">
                <a:solidFill>
                  <a:schemeClr val="bg1">
                    <a:lumMod val="50000"/>
                  </a:schemeClr>
                </a:solidFill>
                <a:latin typeface="Yu Gothic Medium" panose="020B0500000000000000" pitchFamily="50" charset="-128"/>
                <a:ea typeface="Yu Gothic Medium" panose="020B0500000000000000" pitchFamily="50" charset="-128"/>
              </a:rPr>
              <a:t>アルバイトを含む）</a:t>
            </a:r>
            <a:endParaRPr lang="en-US" altLang="ja-JP" b="0">
              <a:solidFill>
                <a:schemeClr val="bg1">
                  <a:lumMod val="50000"/>
                </a:schemeClr>
              </a:solidFill>
              <a:latin typeface="Yu Gothic Medium" panose="020B0500000000000000" pitchFamily="50" charset="-128"/>
              <a:ea typeface="Yu Gothic Medium" panose="020B0500000000000000" pitchFamily="50" charset="-128"/>
            </a:endParaRPr>
          </a:p>
        </p:txBody>
      </p:sp>
      <p:sp>
        <p:nvSpPr>
          <p:cNvPr id="22" name="正方形/長方形 21">
            <a:extLst>
              <a:ext uri="{FF2B5EF4-FFF2-40B4-BE49-F238E27FC236}">
                <a16:creationId xmlns:a16="http://schemas.microsoft.com/office/drawing/2014/main" id="{3B64B2BD-E6F0-4C88-A571-DF1B223D70D2}"/>
              </a:ext>
            </a:extLst>
          </p:cNvPr>
          <p:cNvSpPr/>
          <p:nvPr/>
        </p:nvSpPr>
        <p:spPr>
          <a:xfrm>
            <a:off x="383983" y="5171480"/>
            <a:ext cx="1154936" cy="369332"/>
          </a:xfrm>
          <a:prstGeom prst="rect">
            <a:avLst/>
          </a:prstGeom>
        </p:spPr>
        <p:txBody>
          <a:bodyPr wrap="square">
            <a:spAutoFit/>
          </a:bodyPr>
          <a:lstStyle/>
          <a:p>
            <a:pPr>
              <a:spcAft>
                <a:spcPts val="600"/>
              </a:spcAft>
            </a:pP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事業内容　</a:t>
            </a:r>
            <a:endParaRPr lang="en-US" altLang="ja-JP" b="0" dirty="0">
              <a:solidFill>
                <a:schemeClr val="bg1">
                  <a:lumMod val="50000"/>
                </a:schemeClr>
              </a:solidFill>
              <a:latin typeface="Yu Gothic Medium" panose="020B0500000000000000" pitchFamily="50" charset="-128"/>
              <a:ea typeface="Yu Gothic Medium" panose="020B0500000000000000" pitchFamily="50" charset="-128"/>
            </a:endParaRPr>
          </a:p>
        </p:txBody>
      </p:sp>
      <p:sp>
        <p:nvSpPr>
          <p:cNvPr id="23" name="正方形/長方形 22">
            <a:extLst>
              <a:ext uri="{FF2B5EF4-FFF2-40B4-BE49-F238E27FC236}">
                <a16:creationId xmlns:a16="http://schemas.microsoft.com/office/drawing/2014/main" id="{7896CB72-E771-4B69-9EAF-D793668CC8CA}"/>
              </a:ext>
            </a:extLst>
          </p:cNvPr>
          <p:cNvSpPr/>
          <p:nvPr/>
        </p:nvSpPr>
        <p:spPr>
          <a:xfrm>
            <a:off x="1543755" y="6197646"/>
            <a:ext cx="2031325" cy="369332"/>
          </a:xfrm>
          <a:prstGeom prst="rect">
            <a:avLst/>
          </a:prstGeom>
        </p:spPr>
        <p:txBody>
          <a:bodyPr wrap="none">
            <a:spAutoFit/>
          </a:bodyPr>
          <a:lstStyle/>
          <a:p>
            <a:pPr>
              <a:spcAft>
                <a:spcPts val="600"/>
              </a:spcAft>
            </a:pP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ファッション雑貨</a:t>
            </a:r>
            <a:endParaRPr lang="en-US" altLang="ja-JP" b="0" dirty="0">
              <a:solidFill>
                <a:schemeClr val="bg1">
                  <a:lumMod val="50000"/>
                </a:schemeClr>
              </a:solidFill>
              <a:latin typeface="Yu Gothic Medium" panose="020B0500000000000000" pitchFamily="50" charset="-128"/>
              <a:ea typeface="Yu Gothic Medium" panose="020B0500000000000000" pitchFamily="50" charset="-128"/>
            </a:endParaRPr>
          </a:p>
        </p:txBody>
      </p:sp>
      <p:sp>
        <p:nvSpPr>
          <p:cNvPr id="27" name="正方形/長方形 26">
            <a:extLst>
              <a:ext uri="{FF2B5EF4-FFF2-40B4-BE49-F238E27FC236}">
                <a16:creationId xmlns:a16="http://schemas.microsoft.com/office/drawing/2014/main" id="{AFA1CA5E-7B87-4D0D-9AE9-1C175239F21B}"/>
              </a:ext>
            </a:extLst>
          </p:cNvPr>
          <p:cNvSpPr/>
          <p:nvPr/>
        </p:nvSpPr>
        <p:spPr>
          <a:xfrm>
            <a:off x="1538919" y="5173364"/>
            <a:ext cx="2492990" cy="369332"/>
          </a:xfrm>
          <a:prstGeom prst="rect">
            <a:avLst/>
          </a:prstGeom>
        </p:spPr>
        <p:txBody>
          <a:bodyPr wrap="none">
            <a:spAutoFit/>
          </a:bodyPr>
          <a:lstStyle/>
          <a:p>
            <a:pPr>
              <a:spcAft>
                <a:spcPts val="600"/>
              </a:spcAft>
            </a:pPr>
            <a:r>
              <a:rPr lang="ja-JP" altLang="en-US" b="0" dirty="0">
                <a:solidFill>
                  <a:schemeClr val="bg1">
                    <a:lumMod val="50000"/>
                  </a:schemeClr>
                </a:solidFill>
                <a:latin typeface="Yu Gothic Medium" panose="020B0500000000000000" pitchFamily="50" charset="-128"/>
                <a:ea typeface="Yu Gothic Medium" panose="020B0500000000000000" pitchFamily="50" charset="-128"/>
              </a:rPr>
              <a:t>均一雑貨の企画・開発</a:t>
            </a:r>
            <a:endParaRPr lang="en-US" altLang="ja-JP" b="0" dirty="0">
              <a:solidFill>
                <a:schemeClr val="bg1">
                  <a:lumMod val="50000"/>
                </a:schemeClr>
              </a:solidFill>
              <a:latin typeface="Yu Gothic Medium" panose="020B0500000000000000" pitchFamily="50" charset="-128"/>
              <a:ea typeface="Yu Gothic Medium" panose="020B0500000000000000" pitchFamily="50" charset="-128"/>
            </a:endParaRPr>
          </a:p>
        </p:txBody>
      </p:sp>
      <p:sp>
        <p:nvSpPr>
          <p:cNvPr id="28" name="正方形/長方形 27">
            <a:extLst>
              <a:ext uri="{FF2B5EF4-FFF2-40B4-BE49-F238E27FC236}">
                <a16:creationId xmlns:a16="http://schemas.microsoft.com/office/drawing/2014/main" id="{B1CAE754-3BB8-4AFF-9B05-358E806F603D}"/>
              </a:ext>
            </a:extLst>
          </p:cNvPr>
          <p:cNvSpPr/>
          <p:nvPr/>
        </p:nvSpPr>
        <p:spPr>
          <a:xfrm>
            <a:off x="1538645" y="5832524"/>
            <a:ext cx="3185487" cy="369332"/>
          </a:xfrm>
          <a:prstGeom prst="rect">
            <a:avLst/>
          </a:prstGeom>
        </p:spPr>
        <p:txBody>
          <a:bodyPr wrap="square">
            <a:spAutoFit/>
          </a:bodyPr>
          <a:lstStyle/>
          <a:p>
            <a:pPr>
              <a:spcAft>
                <a:spcPts val="600"/>
              </a:spcAft>
            </a:pPr>
            <a:r>
              <a:rPr lang="ja-JP" altLang="en-US" dirty="0">
                <a:solidFill>
                  <a:schemeClr val="bg1">
                    <a:lumMod val="50000"/>
                  </a:schemeClr>
                </a:solidFill>
                <a:latin typeface="Yu Gothic Medium" panose="020B0500000000000000" pitchFamily="50" charset="-128"/>
                <a:ea typeface="Yu Gothic Medium" panose="020B0500000000000000" pitchFamily="50" charset="-128"/>
              </a:rPr>
              <a:t>オーガニックグッズ</a:t>
            </a:r>
            <a:endParaRPr lang="en-US" altLang="ja-JP" dirty="0">
              <a:solidFill>
                <a:schemeClr val="bg1">
                  <a:lumMod val="50000"/>
                </a:schemeClr>
              </a:solidFill>
              <a:latin typeface="Yu Gothic Medium" panose="020B0500000000000000" pitchFamily="50" charset="-128"/>
              <a:ea typeface="Yu Gothic Medium" panose="020B0500000000000000" pitchFamily="50" charset="-128"/>
            </a:endParaRPr>
          </a:p>
        </p:txBody>
      </p:sp>
      <p:sp>
        <p:nvSpPr>
          <p:cNvPr id="114" name="正方形/長方形 113">
            <a:extLst>
              <a:ext uri="{FF2B5EF4-FFF2-40B4-BE49-F238E27FC236}">
                <a16:creationId xmlns:a16="http://schemas.microsoft.com/office/drawing/2014/main" id="{3753760E-53BD-4C86-83A1-EE7F9D36CB19}"/>
              </a:ext>
            </a:extLst>
          </p:cNvPr>
          <p:cNvSpPr/>
          <p:nvPr/>
        </p:nvSpPr>
        <p:spPr>
          <a:xfrm>
            <a:off x="1538919" y="5502944"/>
            <a:ext cx="4026680" cy="369332"/>
          </a:xfrm>
          <a:prstGeom prst="rect">
            <a:avLst/>
          </a:prstGeom>
        </p:spPr>
        <p:txBody>
          <a:bodyPr wrap="square">
            <a:spAutoFit/>
          </a:bodyPr>
          <a:lstStyle/>
          <a:p>
            <a:pPr>
              <a:spcAft>
                <a:spcPts val="600"/>
              </a:spcAft>
            </a:pPr>
            <a:r>
              <a:rPr lang="ja-JP" altLang="en-US" dirty="0">
                <a:solidFill>
                  <a:schemeClr val="bg1">
                    <a:lumMod val="50000"/>
                  </a:schemeClr>
                </a:solidFill>
                <a:latin typeface="Yu Gothic Medium" panose="020B0500000000000000" pitchFamily="50" charset="-128"/>
                <a:ea typeface="Yu Gothic Medium" panose="020B0500000000000000" pitchFamily="50" charset="-128"/>
              </a:rPr>
              <a:t>喫煙雑貨・スモーカーカフェ</a:t>
            </a:r>
            <a:endParaRPr lang="en-US" altLang="ja-JP" dirty="0">
              <a:solidFill>
                <a:schemeClr val="bg1">
                  <a:lumMod val="50000"/>
                </a:schemeClr>
              </a:solidFill>
              <a:latin typeface="Yu Gothic Medium" panose="020B0500000000000000" pitchFamily="50" charset="-128"/>
              <a:ea typeface="Yu Gothic Medium" panose="020B0500000000000000" pitchFamily="50" charset="-128"/>
            </a:endParaRPr>
          </a:p>
        </p:txBody>
      </p:sp>
    </p:spTree>
    <p:extLst>
      <p:ext uri="{BB962C8B-B14F-4D97-AF65-F5344CB8AC3E}">
        <p14:creationId xmlns:p14="http://schemas.microsoft.com/office/powerpoint/2010/main" val="40455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0" name="Group 23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4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298" name="Group 297">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299"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7"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8"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2"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3"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4"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5"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6"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7"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8"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9"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0"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1"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2"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3"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4"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5"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6"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7"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8"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9"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0"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1"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2"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3"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9"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4"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5"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80" name="Rectangle 355">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D01DBC9-AFC9-4C88-A2C8-475E3A31AE3D}"/>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kumimoji="1" lang="ja-JP" altLang="en-US" sz="5400" dirty="0">
                <a:solidFill>
                  <a:schemeClr val="bg1">
                    <a:lumMod val="50000"/>
                  </a:schemeClr>
                </a:solidFill>
              </a:rPr>
              <a:t>企業理念</a:t>
            </a:r>
            <a:endParaRPr kumimoji="1" lang="en-US" altLang="ja-JP" sz="5400" dirty="0">
              <a:solidFill>
                <a:schemeClr val="bg1">
                  <a:lumMod val="50000"/>
                </a:schemeClr>
              </a:solidFill>
            </a:endParaRPr>
          </a:p>
        </p:txBody>
      </p:sp>
      <p:sp>
        <p:nvSpPr>
          <p:cNvPr id="481" name="Rectangle 357">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359">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361"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5953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2" name="Group 9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5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77" name="Rectangle 176">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0FB7F7C0-216C-466B-8AF5-7744BB34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BB1E6C4-9ECB-4AEC-A06F-682DB63EAB73}"/>
              </a:ext>
            </a:extLst>
          </p:cNvPr>
          <p:cNvSpPr>
            <a:spLocks noGrp="1"/>
          </p:cNvSpPr>
          <p:nvPr>
            <p:ph type="title"/>
          </p:nvPr>
        </p:nvSpPr>
        <p:spPr>
          <a:xfrm>
            <a:off x="876300" y="1889856"/>
            <a:ext cx="4327007" cy="3078289"/>
          </a:xfrm>
        </p:spPr>
        <p:txBody>
          <a:bodyPr vert="horz" lIns="91440" tIns="45720" rIns="91440" bIns="45720" rtlCol="0" anchor="b">
            <a:normAutofit/>
          </a:bodyPr>
          <a:lstStyle/>
          <a:p>
            <a:pPr algn="ctr"/>
            <a:r>
              <a:rPr kumimoji="1" lang="ja-JP" altLang="en-US" sz="4400" dirty="0">
                <a:solidFill>
                  <a:schemeClr val="bg1">
                    <a:lumMod val="50000"/>
                  </a:schemeClr>
                </a:solidFill>
              </a:rPr>
              <a:t>お客様の</a:t>
            </a:r>
            <a:br>
              <a:rPr kumimoji="1" lang="en-US" altLang="ja-JP" sz="4400" dirty="0">
                <a:solidFill>
                  <a:schemeClr val="bg1">
                    <a:lumMod val="50000"/>
                  </a:schemeClr>
                </a:solidFill>
              </a:rPr>
            </a:br>
            <a:r>
              <a:rPr kumimoji="1" lang="ja-JP" altLang="en-US" sz="4400" dirty="0">
                <a:solidFill>
                  <a:schemeClr val="bg1">
                    <a:lumMod val="50000"/>
                  </a:schemeClr>
                </a:solidFill>
              </a:rPr>
              <a:t>明日を</a:t>
            </a:r>
            <a:r>
              <a:rPr kumimoji="1" lang="en-US" altLang="ja-JP" sz="4400" dirty="0">
                <a:solidFill>
                  <a:schemeClr val="bg1">
                    <a:lumMod val="50000"/>
                  </a:schemeClr>
                </a:solidFill>
              </a:rPr>
              <a:t>Motto</a:t>
            </a:r>
            <a:br>
              <a:rPr kumimoji="1" lang="en-US" altLang="ja-JP" sz="4400" dirty="0">
                <a:solidFill>
                  <a:schemeClr val="bg1">
                    <a:lumMod val="50000"/>
                  </a:schemeClr>
                </a:solidFill>
              </a:rPr>
            </a:br>
            <a:r>
              <a:rPr kumimoji="1" lang="ja-JP" altLang="en-US" sz="4400" dirty="0">
                <a:solidFill>
                  <a:schemeClr val="bg1">
                    <a:lumMod val="50000"/>
                  </a:schemeClr>
                </a:solidFill>
              </a:rPr>
              <a:t>楽しくする</a:t>
            </a:r>
            <a:endParaRPr kumimoji="1" lang="en-US" altLang="ja-JP" sz="4400" dirty="0">
              <a:solidFill>
                <a:schemeClr val="bg1">
                  <a:lumMod val="50000"/>
                </a:schemeClr>
              </a:solidFill>
            </a:endParaRPr>
          </a:p>
        </p:txBody>
      </p:sp>
      <p:pic>
        <p:nvPicPr>
          <p:cNvPr id="4" name="コンテンツ プレースホルダー 4" descr="テキスト, ホワイトボード&#10;&#10;自動的に生成された説明">
            <a:extLst>
              <a:ext uri="{FF2B5EF4-FFF2-40B4-BE49-F238E27FC236}">
                <a16:creationId xmlns:a16="http://schemas.microsoft.com/office/drawing/2014/main" id="{EE0E0703-64B4-4FD3-B1D5-25E1D70DF685}"/>
              </a:ext>
            </a:extLst>
          </p:cNvPr>
          <p:cNvPicPr>
            <a:picLocks noChangeAspect="1"/>
          </p:cNvPicPr>
          <p:nvPr/>
        </p:nvPicPr>
        <p:blipFill rotWithShape="1">
          <a:blip r:embed="rId2">
            <a:extLst>
              <a:ext uri="{28A0092B-C50C-407E-A947-70E740481C1C}">
                <a14:useLocalDpi xmlns:a14="http://schemas.microsoft.com/office/drawing/2010/main" val="0"/>
              </a:ext>
            </a:extLst>
          </a:blip>
          <a:srcRect l="2560" r="2561" b="1"/>
          <a:stretch/>
        </p:blipFill>
        <p:spPr>
          <a:xfrm>
            <a:off x="7614127" y="1677445"/>
            <a:ext cx="3168173" cy="3496480"/>
          </a:xfrm>
          <a:prstGeom prst="rect">
            <a:avLst/>
          </a:prstGeom>
        </p:spPr>
      </p:pic>
      <p:grpSp>
        <p:nvGrpSpPr>
          <p:cNvPr id="181" name="Group 180">
            <a:extLst>
              <a:ext uri="{FF2B5EF4-FFF2-40B4-BE49-F238E27FC236}">
                <a16:creationId xmlns:a16="http://schemas.microsoft.com/office/drawing/2014/main" id="{5020A6AE-B717-4124-91F1-AB61221C71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1055" y="-4534"/>
            <a:ext cx="778194" cy="6834534"/>
            <a:chOff x="5721055" y="-4534"/>
            <a:chExt cx="778194" cy="6834534"/>
          </a:xfrm>
        </p:grpSpPr>
        <p:sp>
          <p:nvSpPr>
            <p:cNvPr id="182" name="Freeform 8">
              <a:extLst>
                <a:ext uri="{FF2B5EF4-FFF2-40B4-BE49-F238E27FC236}">
                  <a16:creationId xmlns:a16="http://schemas.microsoft.com/office/drawing/2014/main" id="{A2B0F4FD-3823-42B3-950C-03F9CBC51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6590"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0">
              <a:extLst>
                <a:ext uri="{FF2B5EF4-FFF2-40B4-BE49-F238E27FC236}">
                  <a16:creationId xmlns:a16="http://schemas.microsoft.com/office/drawing/2014/main" id="{426C99B0-870A-4702-9F5F-4459EF2130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3615"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5">
              <a:extLst>
                <a:ext uri="{FF2B5EF4-FFF2-40B4-BE49-F238E27FC236}">
                  <a16:creationId xmlns:a16="http://schemas.microsoft.com/office/drawing/2014/main" id="{11D4FA37-ADE6-45F4-AF91-AB50C41000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7545"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8">
              <a:extLst>
                <a:ext uri="{FF2B5EF4-FFF2-40B4-BE49-F238E27FC236}">
                  <a16:creationId xmlns:a16="http://schemas.microsoft.com/office/drawing/2014/main" id="{D07613C1-CC87-4032-B649-4A49D0834E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0959"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9">
              <a:extLst>
                <a:ext uri="{FF2B5EF4-FFF2-40B4-BE49-F238E27FC236}">
                  <a16:creationId xmlns:a16="http://schemas.microsoft.com/office/drawing/2014/main" id="{8479CDC1-5BCA-4A67-9DF5-9513EEE49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0877"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20">
              <a:extLst>
                <a:ext uri="{FF2B5EF4-FFF2-40B4-BE49-F238E27FC236}">
                  <a16:creationId xmlns:a16="http://schemas.microsoft.com/office/drawing/2014/main" id="{1EEA2AC4-D6A7-4B7B-932E-1D6D26846B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640"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22">
              <a:extLst>
                <a:ext uri="{FF2B5EF4-FFF2-40B4-BE49-F238E27FC236}">
                  <a16:creationId xmlns:a16="http://schemas.microsoft.com/office/drawing/2014/main" id="{2FBF34A8-BE86-423A-BCE9-2E928D4AB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4979"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23">
              <a:extLst>
                <a:ext uri="{FF2B5EF4-FFF2-40B4-BE49-F238E27FC236}">
                  <a16:creationId xmlns:a16="http://schemas.microsoft.com/office/drawing/2014/main" id="{9FEE8137-C904-47D2-8922-093ABE0D8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666"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26">
              <a:extLst>
                <a:ext uri="{FF2B5EF4-FFF2-40B4-BE49-F238E27FC236}">
                  <a16:creationId xmlns:a16="http://schemas.microsoft.com/office/drawing/2014/main" id="{1AD01E09-0A63-4683-B8DC-2A5969A19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5890"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27">
              <a:extLst>
                <a:ext uri="{FF2B5EF4-FFF2-40B4-BE49-F238E27FC236}">
                  <a16:creationId xmlns:a16="http://schemas.microsoft.com/office/drawing/2014/main" id="{39FDBC61-D90E-4D14-87BD-116805F62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6366"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28">
              <a:extLst>
                <a:ext uri="{FF2B5EF4-FFF2-40B4-BE49-F238E27FC236}">
                  <a16:creationId xmlns:a16="http://schemas.microsoft.com/office/drawing/2014/main" id="{E69FE8D2-E9F3-4F4F-8D6B-67378D754D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3450"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30">
              <a:extLst>
                <a:ext uri="{FF2B5EF4-FFF2-40B4-BE49-F238E27FC236}">
                  <a16:creationId xmlns:a16="http://schemas.microsoft.com/office/drawing/2014/main" id="{32B6BAD6-38C4-47DC-A947-5967E513B0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8700"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43">
              <a:extLst>
                <a:ext uri="{FF2B5EF4-FFF2-40B4-BE49-F238E27FC236}">
                  <a16:creationId xmlns:a16="http://schemas.microsoft.com/office/drawing/2014/main" id="{8ECDF132-F20F-4401-9040-2A1E99DA2F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90740"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51">
              <a:extLst>
                <a:ext uri="{FF2B5EF4-FFF2-40B4-BE49-F238E27FC236}">
                  <a16:creationId xmlns:a16="http://schemas.microsoft.com/office/drawing/2014/main" id="{8190E0B5-EEB8-4A3D-82D0-0A07902F92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5661"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52">
              <a:extLst>
                <a:ext uri="{FF2B5EF4-FFF2-40B4-BE49-F238E27FC236}">
                  <a16:creationId xmlns:a16="http://schemas.microsoft.com/office/drawing/2014/main" id="{6B331F8A-6B87-45CD-8DC6-61EDEA5AF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666"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3">
              <a:extLst>
                <a:ext uri="{FF2B5EF4-FFF2-40B4-BE49-F238E27FC236}">
                  <a16:creationId xmlns:a16="http://schemas.microsoft.com/office/drawing/2014/main" id="{16F46124-28C8-499E-8B05-7717602B5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747"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54">
              <a:extLst>
                <a:ext uri="{FF2B5EF4-FFF2-40B4-BE49-F238E27FC236}">
                  <a16:creationId xmlns:a16="http://schemas.microsoft.com/office/drawing/2014/main" id="{CFE5982B-3464-4395-A9D1-D4C76E12FA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594"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55">
              <a:extLst>
                <a:ext uri="{FF2B5EF4-FFF2-40B4-BE49-F238E27FC236}">
                  <a16:creationId xmlns:a16="http://schemas.microsoft.com/office/drawing/2014/main" id="{D1BDAE7B-982F-4DE3-9A85-25AC24AA2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607"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56">
              <a:extLst>
                <a:ext uri="{FF2B5EF4-FFF2-40B4-BE49-F238E27FC236}">
                  <a16:creationId xmlns:a16="http://schemas.microsoft.com/office/drawing/2014/main" id="{451188D6-4679-4978-B625-FF5831155A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303"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57">
              <a:extLst>
                <a:ext uri="{FF2B5EF4-FFF2-40B4-BE49-F238E27FC236}">
                  <a16:creationId xmlns:a16="http://schemas.microsoft.com/office/drawing/2014/main" id="{1F1D0A06-6238-4F0B-928E-C6E99BB02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756"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5669DE26-8D01-484D-87C6-C970883EB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9206"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60">
              <a:extLst>
                <a:ext uri="{FF2B5EF4-FFF2-40B4-BE49-F238E27FC236}">
                  <a16:creationId xmlns:a16="http://schemas.microsoft.com/office/drawing/2014/main" id="{E2C89DF0-B876-4FA5-A15D-2B4EC6935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4437"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6D278107-786C-48BD-9B90-624B943E13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734" y="2101447"/>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78">
              <a:extLst>
                <a:ext uri="{FF2B5EF4-FFF2-40B4-BE49-F238E27FC236}">
                  <a16:creationId xmlns:a16="http://schemas.microsoft.com/office/drawing/2014/main" id="{B791B486-ACCB-4731-891C-9B2FF434CE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9972"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9">
              <a:extLst>
                <a:ext uri="{FF2B5EF4-FFF2-40B4-BE49-F238E27FC236}">
                  <a16:creationId xmlns:a16="http://schemas.microsoft.com/office/drawing/2014/main" id="{881F663B-742F-4B18-9EEC-425CF3817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22344"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80">
              <a:extLst>
                <a:ext uri="{FF2B5EF4-FFF2-40B4-BE49-F238E27FC236}">
                  <a16:creationId xmlns:a16="http://schemas.microsoft.com/office/drawing/2014/main" id="{2C84BFA9-A28F-42D0-AA09-BFA6CAB6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17003"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1">
              <a:extLst>
                <a:ext uri="{FF2B5EF4-FFF2-40B4-BE49-F238E27FC236}">
                  <a16:creationId xmlns:a16="http://schemas.microsoft.com/office/drawing/2014/main" id="{1BAA7F31-C0A0-4447-BF38-3698F585D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0053"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82">
              <a:extLst>
                <a:ext uri="{FF2B5EF4-FFF2-40B4-BE49-F238E27FC236}">
                  <a16:creationId xmlns:a16="http://schemas.microsoft.com/office/drawing/2014/main" id="{B9A620F2-3D35-4A32-B16C-89CE74421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7889"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83">
              <a:extLst>
                <a:ext uri="{FF2B5EF4-FFF2-40B4-BE49-F238E27FC236}">
                  <a16:creationId xmlns:a16="http://schemas.microsoft.com/office/drawing/2014/main" id="{4D6420E0-3BDF-44BC-B4AD-D4DCEEB229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80446"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84">
              <a:extLst>
                <a:ext uri="{FF2B5EF4-FFF2-40B4-BE49-F238E27FC236}">
                  <a16:creationId xmlns:a16="http://schemas.microsoft.com/office/drawing/2014/main" id="{EF852FAE-C00C-4555-A21B-1C78FF00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91462"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6">
              <a:extLst>
                <a:ext uri="{FF2B5EF4-FFF2-40B4-BE49-F238E27FC236}">
                  <a16:creationId xmlns:a16="http://schemas.microsoft.com/office/drawing/2014/main" id="{015DE73A-6E8F-4AA3-8B47-D1E6BFAEAE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1431"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9">
              <a:extLst>
                <a:ext uri="{FF2B5EF4-FFF2-40B4-BE49-F238E27FC236}">
                  <a16:creationId xmlns:a16="http://schemas.microsoft.com/office/drawing/2014/main" id="{1EF3E8F2-433E-4CFA-8523-B3F4B63053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6234"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0">
              <a:extLst>
                <a:ext uri="{FF2B5EF4-FFF2-40B4-BE49-F238E27FC236}">
                  <a16:creationId xmlns:a16="http://schemas.microsoft.com/office/drawing/2014/main" id="{A8EC2038-DAA0-4BF3-8107-A1D5A142F3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34086"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5">
              <a:extLst>
                <a:ext uri="{FF2B5EF4-FFF2-40B4-BE49-F238E27FC236}">
                  <a16:creationId xmlns:a16="http://schemas.microsoft.com/office/drawing/2014/main" id="{B437840B-3F78-4C20-8184-29631B1AF9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1525"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6">
              <a:extLst>
                <a:ext uri="{FF2B5EF4-FFF2-40B4-BE49-F238E27FC236}">
                  <a16:creationId xmlns:a16="http://schemas.microsoft.com/office/drawing/2014/main" id="{0A039CCA-16FE-44AE-B9E7-76316DBDFF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3052"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7">
              <a:extLst>
                <a:ext uri="{FF2B5EF4-FFF2-40B4-BE49-F238E27FC236}">
                  <a16:creationId xmlns:a16="http://schemas.microsoft.com/office/drawing/2014/main" id="{090EE3F3-65C4-44DB-ABF0-27598282E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1482"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8">
              <a:extLst>
                <a:ext uri="{FF2B5EF4-FFF2-40B4-BE49-F238E27FC236}">
                  <a16:creationId xmlns:a16="http://schemas.microsoft.com/office/drawing/2014/main" id="{732F50C7-DE00-45B7-A7D9-AFC5FDF3E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9930"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9">
              <a:extLst>
                <a:ext uri="{FF2B5EF4-FFF2-40B4-BE49-F238E27FC236}">
                  <a16:creationId xmlns:a16="http://schemas.microsoft.com/office/drawing/2014/main" id="{C4B7759D-1CB7-4AE3-A334-69371508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8068"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1">
              <a:extLst>
                <a:ext uri="{FF2B5EF4-FFF2-40B4-BE49-F238E27FC236}">
                  <a16:creationId xmlns:a16="http://schemas.microsoft.com/office/drawing/2014/main" id="{2A71D132-8124-4734-AA62-7E12B621FC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8429"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2">
              <a:extLst>
                <a:ext uri="{FF2B5EF4-FFF2-40B4-BE49-F238E27FC236}">
                  <a16:creationId xmlns:a16="http://schemas.microsoft.com/office/drawing/2014/main" id="{4E0B6377-5004-4F75-8CBB-D7DD0B9B80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0205"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3">
              <a:extLst>
                <a:ext uri="{FF2B5EF4-FFF2-40B4-BE49-F238E27FC236}">
                  <a16:creationId xmlns:a16="http://schemas.microsoft.com/office/drawing/2014/main" id="{174DED7F-DAF6-480E-9002-A25110B96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4670"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4">
              <a:extLst>
                <a:ext uri="{FF2B5EF4-FFF2-40B4-BE49-F238E27FC236}">
                  <a16:creationId xmlns:a16="http://schemas.microsoft.com/office/drawing/2014/main" id="{E6057EAD-75B0-49A4-A761-AC1AF22AF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5310"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6">
              <a:extLst>
                <a:ext uri="{FF2B5EF4-FFF2-40B4-BE49-F238E27FC236}">
                  <a16:creationId xmlns:a16="http://schemas.microsoft.com/office/drawing/2014/main" id="{B4C50A97-FAC0-4E9B-A50C-ECC875EB7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9045"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7">
              <a:extLst>
                <a:ext uri="{FF2B5EF4-FFF2-40B4-BE49-F238E27FC236}">
                  <a16:creationId xmlns:a16="http://schemas.microsoft.com/office/drawing/2014/main" id="{1018DBC0-ACE2-4A9B-BD33-D168A3B25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4024"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21">
              <a:extLst>
                <a:ext uri="{FF2B5EF4-FFF2-40B4-BE49-F238E27FC236}">
                  <a16:creationId xmlns:a16="http://schemas.microsoft.com/office/drawing/2014/main" id="{783E14F5-0E4B-40DF-908C-65950C968C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2015"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25">
              <a:extLst>
                <a:ext uri="{FF2B5EF4-FFF2-40B4-BE49-F238E27FC236}">
                  <a16:creationId xmlns:a16="http://schemas.microsoft.com/office/drawing/2014/main" id="{D8D640D2-32FA-4974-8D6B-7F90FA747F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2676"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29">
              <a:extLst>
                <a:ext uri="{FF2B5EF4-FFF2-40B4-BE49-F238E27FC236}">
                  <a16:creationId xmlns:a16="http://schemas.microsoft.com/office/drawing/2014/main" id="{05116718-3AD6-431D-B4CC-BD1390ACDA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2898"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31">
              <a:extLst>
                <a:ext uri="{FF2B5EF4-FFF2-40B4-BE49-F238E27FC236}">
                  <a16:creationId xmlns:a16="http://schemas.microsoft.com/office/drawing/2014/main" id="{44DD8DD9-6927-4164-BE78-26B079374B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1599"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32">
              <a:extLst>
                <a:ext uri="{FF2B5EF4-FFF2-40B4-BE49-F238E27FC236}">
                  <a16:creationId xmlns:a16="http://schemas.microsoft.com/office/drawing/2014/main" id="{DF352A39-5DCA-42AC-ACE8-CC0F61703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2779"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33">
              <a:extLst>
                <a:ext uri="{FF2B5EF4-FFF2-40B4-BE49-F238E27FC236}">
                  <a16:creationId xmlns:a16="http://schemas.microsoft.com/office/drawing/2014/main" id="{60EBB535-208F-4849-9E96-53B9971CED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692"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34">
              <a:extLst>
                <a:ext uri="{FF2B5EF4-FFF2-40B4-BE49-F238E27FC236}">
                  <a16:creationId xmlns:a16="http://schemas.microsoft.com/office/drawing/2014/main" id="{BCD96233-15EF-4543-B9C5-CA5253AC9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622"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35">
              <a:extLst>
                <a:ext uri="{FF2B5EF4-FFF2-40B4-BE49-F238E27FC236}">
                  <a16:creationId xmlns:a16="http://schemas.microsoft.com/office/drawing/2014/main" id="{CF3994DF-D5ED-45DB-826C-A4531DF8C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274"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36">
              <a:extLst>
                <a:ext uri="{FF2B5EF4-FFF2-40B4-BE49-F238E27FC236}">
                  <a16:creationId xmlns:a16="http://schemas.microsoft.com/office/drawing/2014/main" id="{E0114E4D-A88A-403A-B4BF-6687B1FC1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4411"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37">
              <a:extLst>
                <a:ext uri="{FF2B5EF4-FFF2-40B4-BE49-F238E27FC236}">
                  <a16:creationId xmlns:a16="http://schemas.microsoft.com/office/drawing/2014/main" id="{0CA46612-D58D-4AA5-B800-7ED35828BE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6177"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38">
              <a:extLst>
                <a:ext uri="{FF2B5EF4-FFF2-40B4-BE49-F238E27FC236}">
                  <a16:creationId xmlns:a16="http://schemas.microsoft.com/office/drawing/2014/main" id="{591A86C8-305F-45B1-A8B6-3A30A4B38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3846"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39">
              <a:extLst>
                <a:ext uri="{FF2B5EF4-FFF2-40B4-BE49-F238E27FC236}">
                  <a16:creationId xmlns:a16="http://schemas.microsoft.com/office/drawing/2014/main" id="{A7FABED8-48B7-4734-A612-FBE652656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954"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40">
              <a:extLst>
                <a:ext uri="{FF2B5EF4-FFF2-40B4-BE49-F238E27FC236}">
                  <a16:creationId xmlns:a16="http://schemas.microsoft.com/office/drawing/2014/main" id="{243BE91E-2B74-406E-B9D2-CF3138EC9A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918"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41">
              <a:extLst>
                <a:ext uri="{FF2B5EF4-FFF2-40B4-BE49-F238E27FC236}">
                  <a16:creationId xmlns:a16="http://schemas.microsoft.com/office/drawing/2014/main" id="{F37AEA50-01C6-4691-8FA1-7E299BCA9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4411"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42">
              <a:extLst>
                <a:ext uri="{FF2B5EF4-FFF2-40B4-BE49-F238E27FC236}">
                  <a16:creationId xmlns:a16="http://schemas.microsoft.com/office/drawing/2014/main" id="{A736913D-B8FC-479E-AA14-C18815AD8A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2579"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44">
              <a:extLst>
                <a:ext uri="{FF2B5EF4-FFF2-40B4-BE49-F238E27FC236}">
                  <a16:creationId xmlns:a16="http://schemas.microsoft.com/office/drawing/2014/main" id="{CBB0E630-D998-47AF-9E54-0FD6C9218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6369"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45">
              <a:extLst>
                <a:ext uri="{FF2B5EF4-FFF2-40B4-BE49-F238E27FC236}">
                  <a16:creationId xmlns:a16="http://schemas.microsoft.com/office/drawing/2014/main" id="{BB51A47C-E2F5-46B8-83A1-39880822C3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4218"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46">
              <a:extLst>
                <a:ext uri="{FF2B5EF4-FFF2-40B4-BE49-F238E27FC236}">
                  <a16:creationId xmlns:a16="http://schemas.microsoft.com/office/drawing/2014/main" id="{932E215A-211D-4622-9EDF-811E4BAFBF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3277"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47">
              <a:extLst>
                <a:ext uri="{FF2B5EF4-FFF2-40B4-BE49-F238E27FC236}">
                  <a16:creationId xmlns:a16="http://schemas.microsoft.com/office/drawing/2014/main" id="{86D90953-B2B8-4A6D-963E-985D3D279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1422"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48">
              <a:extLst>
                <a:ext uri="{FF2B5EF4-FFF2-40B4-BE49-F238E27FC236}">
                  <a16:creationId xmlns:a16="http://schemas.microsoft.com/office/drawing/2014/main" id="{32D4D340-FB6E-4E98-A44E-DA02CF7A5C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6679"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49">
              <a:extLst>
                <a:ext uri="{FF2B5EF4-FFF2-40B4-BE49-F238E27FC236}">
                  <a16:creationId xmlns:a16="http://schemas.microsoft.com/office/drawing/2014/main" id="{923308B4-4A82-4DB8-84F5-17F107584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293"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62">
              <a:extLst>
                <a:ext uri="{FF2B5EF4-FFF2-40B4-BE49-F238E27FC236}">
                  <a16:creationId xmlns:a16="http://schemas.microsoft.com/office/drawing/2014/main" id="{4A3BBCB7-915D-49E4-9637-49EEC72967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77111"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63">
              <a:extLst>
                <a:ext uri="{FF2B5EF4-FFF2-40B4-BE49-F238E27FC236}">
                  <a16:creationId xmlns:a16="http://schemas.microsoft.com/office/drawing/2014/main" id="{DCCFB289-1B21-4B18-A4C2-F6B90A188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88469"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64">
              <a:extLst>
                <a:ext uri="{FF2B5EF4-FFF2-40B4-BE49-F238E27FC236}">
                  <a16:creationId xmlns:a16="http://schemas.microsoft.com/office/drawing/2014/main" id="{BA95FC3F-2B17-490E-AB71-071E0890D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6420"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65">
              <a:extLst>
                <a:ext uri="{FF2B5EF4-FFF2-40B4-BE49-F238E27FC236}">
                  <a16:creationId xmlns:a16="http://schemas.microsoft.com/office/drawing/2014/main" id="{691A1360-1623-4EB9-9C7A-65F2CAEBBF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7051"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66">
              <a:extLst>
                <a:ext uri="{FF2B5EF4-FFF2-40B4-BE49-F238E27FC236}">
                  <a16:creationId xmlns:a16="http://schemas.microsoft.com/office/drawing/2014/main" id="{ABCE1120-7682-4074-8190-4B4F65A7C6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4833"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67">
              <a:extLst>
                <a:ext uri="{FF2B5EF4-FFF2-40B4-BE49-F238E27FC236}">
                  <a16:creationId xmlns:a16="http://schemas.microsoft.com/office/drawing/2014/main" id="{682A8DF3-E4CC-47A8-B3E0-200ECC560E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25013"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68">
              <a:extLst>
                <a:ext uri="{FF2B5EF4-FFF2-40B4-BE49-F238E27FC236}">
                  <a16:creationId xmlns:a16="http://schemas.microsoft.com/office/drawing/2014/main" id="{EB91FF40-9F0D-4296-8A06-29DCE64A98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2401"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69">
              <a:extLst>
                <a:ext uri="{FF2B5EF4-FFF2-40B4-BE49-F238E27FC236}">
                  <a16:creationId xmlns:a16="http://schemas.microsoft.com/office/drawing/2014/main" id="{56EE39D5-D7CD-44ED-B21C-C1222DB1BE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1658"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70">
              <a:extLst>
                <a:ext uri="{FF2B5EF4-FFF2-40B4-BE49-F238E27FC236}">
                  <a16:creationId xmlns:a16="http://schemas.microsoft.com/office/drawing/2014/main" id="{1C65B9CC-1020-47B2-BD6A-01642D100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5871"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71">
              <a:extLst>
                <a:ext uri="{FF2B5EF4-FFF2-40B4-BE49-F238E27FC236}">
                  <a16:creationId xmlns:a16="http://schemas.microsoft.com/office/drawing/2014/main" id="{14AE5CE8-179F-4637-B418-FCBB775F0C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3201"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72">
              <a:extLst>
                <a:ext uri="{FF2B5EF4-FFF2-40B4-BE49-F238E27FC236}">
                  <a16:creationId xmlns:a16="http://schemas.microsoft.com/office/drawing/2014/main" id="{A887C011-3342-49F5-ABA6-21BC4E16F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9938"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73">
              <a:extLst>
                <a:ext uri="{FF2B5EF4-FFF2-40B4-BE49-F238E27FC236}">
                  <a16:creationId xmlns:a16="http://schemas.microsoft.com/office/drawing/2014/main" id="{59453A63-F4C1-484C-BD63-45BCF1F898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4811"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74">
              <a:extLst>
                <a:ext uri="{FF2B5EF4-FFF2-40B4-BE49-F238E27FC236}">
                  <a16:creationId xmlns:a16="http://schemas.microsoft.com/office/drawing/2014/main" id="{E32981CE-84F8-46C0-8DED-9AB671768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12763"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75">
              <a:extLst>
                <a:ext uri="{FF2B5EF4-FFF2-40B4-BE49-F238E27FC236}">
                  <a16:creationId xmlns:a16="http://schemas.microsoft.com/office/drawing/2014/main" id="{4534D7C6-DC5B-4AF8-9DA0-56212A899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7772"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77">
              <a:extLst>
                <a:ext uri="{FF2B5EF4-FFF2-40B4-BE49-F238E27FC236}">
                  <a16:creationId xmlns:a16="http://schemas.microsoft.com/office/drawing/2014/main" id="{B1BEA7AD-37D1-4AAA-8229-E3B97FE5C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13018"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85">
              <a:extLst>
                <a:ext uri="{FF2B5EF4-FFF2-40B4-BE49-F238E27FC236}">
                  <a16:creationId xmlns:a16="http://schemas.microsoft.com/office/drawing/2014/main" id="{D5C0F08C-8A9A-438B-A79C-56393D3A6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5588" y="647106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87">
              <a:extLst>
                <a:ext uri="{FF2B5EF4-FFF2-40B4-BE49-F238E27FC236}">
                  <a16:creationId xmlns:a16="http://schemas.microsoft.com/office/drawing/2014/main" id="{30753EBC-ED22-4E17-ABDA-227B5CFD06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7100" y="66673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8">
              <a:extLst>
                <a:ext uri="{FF2B5EF4-FFF2-40B4-BE49-F238E27FC236}">
                  <a16:creationId xmlns:a16="http://schemas.microsoft.com/office/drawing/2014/main" id="{661FC4FE-1390-4C3A-A6E8-B21ECCF7D2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0434" y="1697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06">
              <a:extLst>
                <a:ext uri="{FF2B5EF4-FFF2-40B4-BE49-F238E27FC236}">
                  <a16:creationId xmlns:a16="http://schemas.microsoft.com/office/drawing/2014/main" id="{DB8CC66A-2BF1-4B83-A9CC-115D9877B0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09765"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0428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67" name="Group 66">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68"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26" name="Rectangle 125">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78FCAE8-9CDC-418A-847B-C5EF86755BF8}"/>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kumimoji="1" lang="ja-JP" altLang="en-US" sz="5400" dirty="0">
                <a:solidFill>
                  <a:schemeClr val="bg1">
                    <a:lumMod val="50000"/>
                  </a:schemeClr>
                </a:solidFill>
              </a:rPr>
              <a:t>事業紹介</a:t>
            </a:r>
            <a:endParaRPr kumimoji="1" lang="en-US" altLang="ja-JP" sz="5400" dirty="0">
              <a:solidFill>
                <a:schemeClr val="bg1">
                  <a:lumMod val="50000"/>
                </a:schemeClr>
              </a:solidFill>
            </a:endParaRPr>
          </a:p>
        </p:txBody>
      </p:sp>
      <p:sp>
        <p:nvSpPr>
          <p:cNvPr id="128" name="Rectangle 127">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131"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512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67"/>
            <a:ext cx="530032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D53804DC-463E-4255-80D8-79159DE6D04A}"/>
              </a:ext>
            </a:extLst>
          </p:cNvPr>
          <p:cNvSpPr>
            <a:spLocks noGrp="1"/>
          </p:cNvSpPr>
          <p:nvPr>
            <p:ph type="title"/>
          </p:nvPr>
        </p:nvSpPr>
        <p:spPr>
          <a:xfrm>
            <a:off x="781493" y="1371601"/>
            <a:ext cx="3934047" cy="4114800"/>
          </a:xfrm>
        </p:spPr>
        <p:txBody>
          <a:bodyPr>
            <a:normAutofit/>
          </a:bodyPr>
          <a:lstStyle/>
          <a:p>
            <a:pPr algn="ctr"/>
            <a:r>
              <a:rPr kumimoji="1" lang="ja-JP" altLang="en-US" dirty="0">
                <a:solidFill>
                  <a:schemeClr val="bg1">
                    <a:lumMod val="50000"/>
                  </a:schemeClr>
                </a:solidFill>
              </a:rPr>
              <a:t>均一雑貨</a:t>
            </a:r>
            <a:br>
              <a:rPr kumimoji="1" lang="en-US" altLang="ja-JP" dirty="0">
                <a:solidFill>
                  <a:schemeClr val="bg1">
                    <a:lumMod val="50000"/>
                  </a:schemeClr>
                </a:solidFill>
              </a:rPr>
            </a:br>
            <a:r>
              <a:rPr kumimoji="1" lang="ja-JP" altLang="en-US" dirty="0">
                <a:solidFill>
                  <a:schemeClr val="bg1">
                    <a:lumMod val="50000"/>
                  </a:schemeClr>
                </a:solidFill>
              </a:rPr>
              <a:t>の</a:t>
            </a:r>
            <a:br>
              <a:rPr kumimoji="1" lang="en-US" altLang="ja-JP" dirty="0">
                <a:solidFill>
                  <a:schemeClr val="bg1">
                    <a:lumMod val="50000"/>
                  </a:schemeClr>
                </a:solidFill>
              </a:rPr>
            </a:br>
            <a:r>
              <a:rPr kumimoji="1" lang="ja-JP" altLang="en-US" dirty="0">
                <a:solidFill>
                  <a:schemeClr val="bg1">
                    <a:lumMod val="50000"/>
                  </a:schemeClr>
                </a:solidFill>
              </a:rPr>
              <a:t>商品企画</a:t>
            </a:r>
          </a:p>
        </p:txBody>
      </p:sp>
      <p:pic>
        <p:nvPicPr>
          <p:cNvPr id="5" name="コンテンツ プレースホルダー 4" descr="部屋に備え付けている様々な写真のコラージュ&#10;&#10;低い精度で自動的に生成された説明">
            <a:extLst>
              <a:ext uri="{FF2B5EF4-FFF2-40B4-BE49-F238E27FC236}">
                <a16:creationId xmlns:a16="http://schemas.microsoft.com/office/drawing/2014/main" id="{CCDBF07B-9043-4B13-866F-AE9B0879A3A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806851" y="244991"/>
            <a:ext cx="6081109" cy="3481435"/>
          </a:xfrm>
          <a:prstGeom prst="rect">
            <a:avLst/>
          </a:prstGeom>
        </p:spPr>
      </p:pic>
      <p:sp>
        <p:nvSpPr>
          <p:cNvPr id="9" name="Content Placeholder 8">
            <a:extLst>
              <a:ext uri="{FF2B5EF4-FFF2-40B4-BE49-F238E27FC236}">
                <a16:creationId xmlns:a16="http://schemas.microsoft.com/office/drawing/2014/main" id="{F63CAB96-0C84-4AA2-BD24-109AB415B1D9}"/>
              </a:ext>
            </a:extLst>
          </p:cNvPr>
          <p:cNvSpPr>
            <a:spLocks noGrp="1"/>
          </p:cNvSpPr>
          <p:nvPr>
            <p:ph idx="1"/>
          </p:nvPr>
        </p:nvSpPr>
        <p:spPr>
          <a:xfrm>
            <a:off x="5919019" y="4008474"/>
            <a:ext cx="5889523" cy="2294003"/>
          </a:xfrm>
        </p:spPr>
        <p:txBody>
          <a:bodyPr>
            <a:normAutofit/>
          </a:bodyPr>
          <a:lstStyle/>
          <a:p>
            <a:pPr marL="0" indent="0">
              <a:buNone/>
            </a:pPr>
            <a:r>
              <a:rPr lang="en-US" altLang="ja-JP" dirty="0">
                <a:solidFill>
                  <a:schemeClr val="bg1">
                    <a:lumMod val="50000"/>
                  </a:schemeClr>
                </a:solidFill>
              </a:rPr>
              <a:t>100</a:t>
            </a:r>
            <a:r>
              <a:rPr lang="ja-JP" altLang="en-US" dirty="0">
                <a:solidFill>
                  <a:schemeClr val="bg1">
                    <a:lumMod val="50000"/>
                  </a:schemeClr>
                </a:solidFill>
              </a:rPr>
              <a:t>円ショップや</a:t>
            </a:r>
            <a:r>
              <a:rPr lang="en-US" altLang="ja-JP" dirty="0">
                <a:solidFill>
                  <a:schemeClr val="bg1">
                    <a:lumMod val="50000"/>
                  </a:schemeClr>
                </a:solidFill>
              </a:rPr>
              <a:t>300</a:t>
            </a:r>
            <a:r>
              <a:rPr lang="ja-JP" altLang="en-US" dirty="0">
                <a:solidFill>
                  <a:schemeClr val="bg1">
                    <a:lumMod val="50000"/>
                  </a:schemeClr>
                </a:solidFill>
              </a:rPr>
              <a:t>円ショップ向けの商品の企画開発を行う事業</a:t>
            </a:r>
            <a:endParaRPr lang="en-US" altLang="ja-JP" dirty="0">
              <a:solidFill>
                <a:schemeClr val="bg1">
                  <a:lumMod val="50000"/>
                </a:schemeClr>
              </a:solidFill>
            </a:endParaRPr>
          </a:p>
          <a:p>
            <a:pPr marL="0" indent="0">
              <a:buNone/>
            </a:pPr>
            <a:r>
              <a:rPr lang="ja-JP" altLang="en-US" dirty="0">
                <a:solidFill>
                  <a:schemeClr val="bg1">
                    <a:lumMod val="50000"/>
                  </a:schemeClr>
                </a:solidFill>
              </a:rPr>
              <a:t>年間</a:t>
            </a:r>
            <a:r>
              <a:rPr lang="en-US" altLang="ja-JP" dirty="0">
                <a:solidFill>
                  <a:schemeClr val="bg1">
                    <a:lumMod val="50000"/>
                  </a:schemeClr>
                </a:solidFill>
              </a:rPr>
              <a:t>500</a:t>
            </a:r>
            <a:r>
              <a:rPr lang="ja-JP" altLang="en-US" dirty="0">
                <a:solidFill>
                  <a:schemeClr val="bg1">
                    <a:lumMod val="50000"/>
                  </a:schemeClr>
                </a:solidFill>
              </a:rPr>
              <a:t>アイテムの新商品を販売</a:t>
            </a:r>
            <a:endParaRPr lang="en-US" altLang="ja-JP" dirty="0">
              <a:solidFill>
                <a:schemeClr val="bg1">
                  <a:lumMod val="50000"/>
                </a:schemeClr>
              </a:solidFill>
            </a:endParaRPr>
          </a:p>
          <a:p>
            <a:pPr marL="0" indent="0">
              <a:buNone/>
            </a:pPr>
            <a:r>
              <a:rPr lang="ja-JP" altLang="en-US" dirty="0">
                <a:solidFill>
                  <a:schemeClr val="bg1">
                    <a:lumMod val="50000"/>
                  </a:schemeClr>
                </a:solidFill>
              </a:rPr>
              <a:t>企画の中心人材は社歴</a:t>
            </a:r>
            <a:r>
              <a:rPr lang="en-US" altLang="ja-JP" dirty="0">
                <a:solidFill>
                  <a:schemeClr val="bg1">
                    <a:lumMod val="50000"/>
                  </a:schemeClr>
                </a:solidFill>
              </a:rPr>
              <a:t>4</a:t>
            </a:r>
            <a:r>
              <a:rPr lang="ja-JP" altLang="en-US" dirty="0">
                <a:solidFill>
                  <a:schemeClr val="bg1">
                    <a:lumMod val="50000"/>
                  </a:schemeClr>
                </a:solidFill>
              </a:rPr>
              <a:t>年目～</a:t>
            </a:r>
            <a:r>
              <a:rPr lang="en-US" altLang="ja-JP" dirty="0">
                <a:solidFill>
                  <a:schemeClr val="bg1">
                    <a:lumMod val="50000"/>
                  </a:schemeClr>
                </a:solidFill>
              </a:rPr>
              <a:t>10</a:t>
            </a:r>
            <a:r>
              <a:rPr lang="ja-JP" altLang="en-US" dirty="0">
                <a:solidFill>
                  <a:schemeClr val="bg1">
                    <a:lumMod val="50000"/>
                  </a:schemeClr>
                </a:solidFill>
              </a:rPr>
              <a:t>年目</a:t>
            </a:r>
            <a:endParaRPr lang="en-US" dirty="0">
              <a:solidFill>
                <a:schemeClr val="bg1">
                  <a:lumMod val="50000"/>
                </a:schemeClr>
              </a:solidFill>
            </a:endParaRPr>
          </a:p>
        </p:txBody>
      </p:sp>
    </p:spTree>
    <p:extLst>
      <p:ext uri="{BB962C8B-B14F-4D97-AF65-F5344CB8AC3E}">
        <p14:creationId xmlns:p14="http://schemas.microsoft.com/office/powerpoint/2010/main" val="253744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Rectangle 174">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67"/>
            <a:ext cx="530032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F2760096-9579-4237-8154-63E246074570}"/>
              </a:ext>
            </a:extLst>
          </p:cNvPr>
          <p:cNvSpPr>
            <a:spLocks noGrp="1"/>
          </p:cNvSpPr>
          <p:nvPr>
            <p:ph type="title"/>
          </p:nvPr>
        </p:nvSpPr>
        <p:spPr>
          <a:xfrm>
            <a:off x="772528" y="1371600"/>
            <a:ext cx="3934047" cy="4114800"/>
          </a:xfrm>
        </p:spPr>
        <p:txBody>
          <a:bodyPr>
            <a:normAutofit/>
          </a:bodyPr>
          <a:lstStyle/>
          <a:p>
            <a:pPr algn="ctr"/>
            <a:r>
              <a:rPr kumimoji="1" lang="ja-JP" altLang="en-US" dirty="0">
                <a:solidFill>
                  <a:schemeClr val="bg1">
                    <a:lumMod val="50000"/>
                  </a:schemeClr>
                </a:solidFill>
              </a:rPr>
              <a:t>喫煙事業</a:t>
            </a:r>
          </a:p>
        </p:txBody>
      </p:sp>
      <p:pic>
        <p:nvPicPr>
          <p:cNvPr id="5" name="コンテンツ プレースホルダー 4" descr="グラフィカル ユーザー インターフェイス, テキスト&#10;&#10;自動的に生成された説明">
            <a:extLst>
              <a:ext uri="{FF2B5EF4-FFF2-40B4-BE49-F238E27FC236}">
                <a16:creationId xmlns:a16="http://schemas.microsoft.com/office/drawing/2014/main" id="{8DE8F979-C21A-4BE7-9808-4965EAA36358}"/>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95211" y="289377"/>
            <a:ext cx="5901908" cy="2493557"/>
          </a:xfrm>
          <a:prstGeom prst="rect">
            <a:avLst/>
          </a:prstGeom>
        </p:spPr>
      </p:pic>
      <p:sp>
        <p:nvSpPr>
          <p:cNvPr id="168" name="Content Placeholder 167">
            <a:extLst>
              <a:ext uri="{FF2B5EF4-FFF2-40B4-BE49-F238E27FC236}">
                <a16:creationId xmlns:a16="http://schemas.microsoft.com/office/drawing/2014/main" id="{65B79B11-A974-468B-AA30-1A5FB325340E}"/>
              </a:ext>
            </a:extLst>
          </p:cNvPr>
          <p:cNvSpPr>
            <a:spLocks noGrp="1"/>
          </p:cNvSpPr>
          <p:nvPr>
            <p:ph idx="1"/>
          </p:nvPr>
        </p:nvSpPr>
        <p:spPr>
          <a:xfrm>
            <a:off x="5795211" y="3236949"/>
            <a:ext cx="5987214" cy="2925726"/>
          </a:xfrm>
        </p:spPr>
        <p:txBody>
          <a:bodyPr>
            <a:normAutofit/>
          </a:bodyPr>
          <a:lstStyle/>
          <a:p>
            <a:pPr marL="0" indent="0">
              <a:buNone/>
            </a:pPr>
            <a:r>
              <a:rPr lang="ja-JP" altLang="en-US" dirty="0">
                <a:solidFill>
                  <a:schemeClr val="bg1">
                    <a:lumMod val="50000"/>
                  </a:schemeClr>
                </a:solidFill>
              </a:rPr>
              <a:t>喫煙雑貨の卸売・スモーカーズカフェの運営</a:t>
            </a:r>
            <a:endParaRPr lang="en-US" altLang="ja-JP" dirty="0">
              <a:solidFill>
                <a:schemeClr val="bg1">
                  <a:lumMod val="50000"/>
                </a:schemeClr>
              </a:solidFill>
            </a:endParaRPr>
          </a:p>
          <a:p>
            <a:pPr marL="0" indent="0">
              <a:buNone/>
            </a:pPr>
            <a:r>
              <a:rPr lang="ja-JP" altLang="en-US" dirty="0">
                <a:solidFill>
                  <a:schemeClr val="bg1">
                    <a:lumMod val="50000"/>
                  </a:schemeClr>
                </a:solidFill>
              </a:rPr>
              <a:t>喫煙業界をずっとけん引している元林だからこそできることを考える</a:t>
            </a:r>
            <a:endParaRPr lang="en-US" altLang="ja-JP" dirty="0">
              <a:solidFill>
                <a:schemeClr val="bg1">
                  <a:lumMod val="50000"/>
                </a:schemeClr>
              </a:solidFill>
            </a:endParaRPr>
          </a:p>
          <a:p>
            <a:pPr marL="0" indent="0">
              <a:buNone/>
            </a:pPr>
            <a:r>
              <a:rPr lang="ja-JP" altLang="en-US" dirty="0">
                <a:solidFill>
                  <a:schemeClr val="bg1">
                    <a:lumMod val="50000"/>
                  </a:schemeClr>
                </a:solidFill>
              </a:rPr>
              <a:t>キーワードは</a:t>
            </a:r>
            <a:endParaRPr lang="en-US" altLang="ja-JP" dirty="0">
              <a:solidFill>
                <a:schemeClr val="bg1">
                  <a:lumMod val="50000"/>
                </a:schemeClr>
              </a:solidFill>
            </a:endParaRPr>
          </a:p>
          <a:p>
            <a:pPr marL="0" indent="0">
              <a:buNone/>
            </a:pPr>
            <a:r>
              <a:rPr lang="ja-JP" altLang="en-US" b="1" dirty="0">
                <a:solidFill>
                  <a:schemeClr val="bg1">
                    <a:lumMod val="50000"/>
                  </a:schemeClr>
                </a:solidFill>
              </a:rPr>
              <a:t>「喫煙者の人のためになにができるのか？」</a:t>
            </a:r>
            <a:endParaRPr lang="en-US" altLang="ja-JP" b="1" dirty="0">
              <a:solidFill>
                <a:schemeClr val="bg1">
                  <a:lumMod val="50000"/>
                </a:schemeClr>
              </a:solidFill>
            </a:endParaRPr>
          </a:p>
          <a:p>
            <a:pPr marL="0" indent="0">
              <a:buNone/>
            </a:pPr>
            <a:endParaRPr lang="en-US" altLang="ja-JP" dirty="0">
              <a:solidFill>
                <a:schemeClr val="bg1">
                  <a:lumMod val="50000"/>
                </a:schemeClr>
              </a:solidFill>
            </a:endParaRPr>
          </a:p>
        </p:txBody>
      </p:sp>
    </p:spTree>
    <p:extLst>
      <p:ext uri="{BB962C8B-B14F-4D97-AF65-F5344CB8AC3E}">
        <p14:creationId xmlns:p14="http://schemas.microsoft.com/office/powerpoint/2010/main" val="954921961"/>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Yu Gothic"/>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6054</TotalTime>
  <Words>492</Words>
  <Application>Microsoft Office PowerPoint</Application>
  <PresentationFormat>ワイド画面</PresentationFormat>
  <Paragraphs>74</Paragraphs>
  <Slides>21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Yu Gothic Medium</vt:lpstr>
      <vt:lpstr>Yu Gothic</vt:lpstr>
      <vt:lpstr>Arial</vt:lpstr>
      <vt:lpstr>BohemianVTI</vt:lpstr>
      <vt:lpstr>株式会社元林 会社説明会  ※マイクをミュートにしてください</vt:lpstr>
      <vt:lpstr>本日の スケジュール</vt:lpstr>
      <vt:lpstr>基本情報</vt:lpstr>
      <vt:lpstr>PowerPoint プレゼンテーション</vt:lpstr>
      <vt:lpstr>企業理念</vt:lpstr>
      <vt:lpstr>お客様の 明日をMotto 楽しくする</vt:lpstr>
      <vt:lpstr>事業紹介</vt:lpstr>
      <vt:lpstr>均一雑貨 の 商品企画</vt:lpstr>
      <vt:lpstr>喫煙事業</vt:lpstr>
      <vt:lpstr>ファッション 雑貨</vt:lpstr>
      <vt:lpstr>オーガニックグッズ</vt:lpstr>
      <vt:lpstr>福利厚生</vt:lpstr>
      <vt:lpstr>PowerPoint プレゼンテーション</vt:lpstr>
      <vt:lpstr>自己啓発</vt:lpstr>
      <vt:lpstr>元林はやる気のある人を応援します！</vt:lpstr>
      <vt:lpstr>社風</vt:lpstr>
      <vt:lpstr>PowerPoint プレゼンテーション</vt:lpstr>
      <vt:lpstr>選考 スケジュール</vt:lpstr>
      <vt:lpstr>一次選考 グループ Web面接</vt:lpstr>
      <vt:lpstr>ご清聴いただきまして ありがとうございました</vt:lpstr>
      <vt:lpstr>質問タイム！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株式会社元林 会社説明会</dc:title>
  <dc:creator>畠中 春佳</dc:creator>
  <cp:lastModifiedBy>畠中 春佳</cp:lastModifiedBy>
  <cp:revision>5</cp:revision>
  <dcterms:created xsi:type="dcterms:W3CDTF">2021-02-05T07:56:04Z</dcterms:created>
  <dcterms:modified xsi:type="dcterms:W3CDTF">2021-03-16T00:03:50Z</dcterms:modified>
</cp:coreProperties>
</file>